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2" r:id="rId2"/>
    <p:sldId id="287" r:id="rId3"/>
    <p:sldId id="297" r:id="rId4"/>
    <p:sldId id="298" r:id="rId5"/>
    <p:sldId id="313" r:id="rId6"/>
    <p:sldId id="308" r:id="rId7"/>
    <p:sldId id="311" r:id="rId8"/>
    <p:sldId id="312" r:id="rId9"/>
    <p:sldId id="310" r:id="rId10"/>
    <p:sldId id="299" r:id="rId11"/>
    <p:sldId id="30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292" r:id="rId20"/>
    <p:sldId id="307" r:id="rId21"/>
    <p:sldId id="279" r:id="rId22"/>
    <p:sldId id="272" r:id="rId23"/>
  </p:sldIdLst>
  <p:sldSz cx="9144000" cy="6858000" type="screen4x3"/>
  <p:notesSz cx="6858000" cy="91440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8/1/2023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C2191-EFB5-49F6-B896-FE5927E63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Rom.5:3-5 Laimīgi ciešanās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6.aug.2023.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25602" name="Picture 2" descr="Kā ciešanas dziedina dvēseli | Kokteilis.l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99699"/>
            <a:ext cx="8568952" cy="5467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Why Does God Allow Suffering? Isn't He Loving and Merciful? –  MyCatholicDoctor Found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09733"/>
            <a:ext cx="9144000" cy="5448267"/>
          </a:xfrm>
          <a:prstGeom prst="rect">
            <a:avLst/>
          </a:prstGeom>
          <a:noFill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D28D3-6C26-47FE-ABBB-377FA30524E3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72268"/>
            <a:ext cx="9144000" cy="752476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3600" b="1" dirty="0" smtClean="0">
                <a:solidFill>
                  <a:schemeClr val="tx1"/>
                </a:solidFill>
              </a:rPr>
              <a:t>Godības teologs: Dievam ar ciešanām nav nekāda sakara</a:t>
            </a:r>
            <a:endParaRPr lang="en-US" sz="3600" b="1" dirty="0" smtClean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1484784"/>
            <a:ext cx="4176464" cy="208823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Ja visas ciešanas ir ļaunas, tad Dievs ir jāattaisno no tām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059832" y="3861048"/>
            <a:ext cx="5832648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Ja ciešanas pasaulē neizzūd, tātad – Dieva nav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823520" y="1556792"/>
            <a:ext cx="4068960" cy="21602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Dievs ir labs, Viņš atalgo mūs par mūsu labajiem darbiem.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672408" y="5301208"/>
            <a:ext cx="529208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Vai tas ir Bībeles Dievs?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11</a:t>
            </a:fld>
            <a:endParaRPr lang="lv-LV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3726160"/>
            <a:ext cx="471601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0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Godības teologs</a:t>
            </a:r>
            <a:endParaRPr kumimoji="0" lang="lv-LV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9504" y="3798168"/>
            <a:ext cx="446449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Krusta teologs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23528" y="4509120"/>
            <a:ext cx="4176464" cy="2060848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ļaunu sauc par labu un labu par ļaunu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004048" y="4869160"/>
            <a:ext cx="3888432" cy="122413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saka tā, kā ir!</a:t>
            </a:r>
          </a:p>
        </p:txBody>
      </p:sp>
      <p:pic>
        <p:nvPicPr>
          <p:cNvPr id="12290" name="Picture 2" descr="labs vai slikts | Motivation.l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3875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Where the Ukraine War Goes From Here | Tufts N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172203"/>
          </a:xfrm>
          <a:prstGeom prst="rect">
            <a:avLst/>
          </a:prstGeom>
          <a:noFill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D28D3-6C26-47FE-ABBB-377FA30524E3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752476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000" b="1" dirty="0" smtClean="0">
                <a:solidFill>
                  <a:schemeClr val="tx1"/>
                </a:solidFill>
              </a:rPr>
              <a:t>Ciešanas pasaulē vienmēr ir bijušas </a:t>
            </a:r>
            <a:endParaRPr lang="en-US" sz="4000" b="1" dirty="0" smtClean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355976" y="908720"/>
            <a:ext cx="4464496" cy="25922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18.gs. pavisam noteikti netrūka ciešanu un posta, dzīve bija nežēlīga, nejauka un īsa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95536" y="980728"/>
            <a:ext cx="3744416" cy="26642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16.gs. Mēris bija apkāvis 1/10 daļu no Eiropas iedzīvotājiem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9512" y="4005064"/>
            <a:ext cx="4680520" cy="24482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20.gs. Abi pasaules kari atnesa daudz darba nometnes, izpostīšanas, nāves, bada, izvarošanu utt.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076056" y="3861048"/>
            <a:ext cx="3744416" cy="27363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Dieva attaisnošanas mēģinājumi nevienam nenāca prātā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5 Step Guide on Building Wealth - WiserAdvisor - Bl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497627"/>
            <a:ext cx="5544616" cy="336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D28D3-6C26-47FE-ABBB-377FA30524E3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9144000" cy="752476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err="1" smtClean="0">
                <a:solidFill>
                  <a:schemeClr val="tx1"/>
                </a:solidFill>
              </a:rPr>
              <a:t>Paradoks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67544" y="764704"/>
            <a:ext cx="8208912" cy="16561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Vai nav savādi, ka tagad 21.gs., kad cilvēkiem klājas labāk kā jebkad, dažādi domātāji ķeras pie tā, lai “attaisnotu Dievu”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7544" y="2492896"/>
            <a:ext cx="8208912" cy="1800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“</a:t>
            </a:r>
            <a:r>
              <a:rPr lang="lv-LV" sz="3600" i="1" dirty="0" smtClean="0">
                <a:solidFill>
                  <a:schemeClr val="tx1"/>
                </a:solidFill>
              </a:rPr>
              <a:t>Kad cilvēki vairs nespēj slavēt Dievu, tad visas viņa prāta pūles tiek vērstas, lai attaisnotu Dievu</a:t>
            </a:r>
            <a:r>
              <a:rPr lang="lv-LV" sz="3600" dirty="0" smtClean="0">
                <a:solidFill>
                  <a:schemeClr val="tx1"/>
                </a:solidFill>
              </a:rPr>
              <a:t>” (Hanna </a:t>
            </a:r>
            <a:r>
              <a:rPr lang="lv-LV" sz="3600" dirty="0" err="1" smtClean="0">
                <a:solidFill>
                  <a:schemeClr val="tx1"/>
                </a:solidFill>
              </a:rPr>
              <a:t>Arente</a:t>
            </a:r>
            <a:r>
              <a:rPr lang="lv-LV" sz="3600" dirty="0" smtClean="0">
                <a:solidFill>
                  <a:schemeClr val="tx1"/>
                </a:solidFill>
              </a:rPr>
              <a:t>)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DF57DE-E26F-4334-98F4-C032ED4B914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7651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Ciešanās apslēptais Dievs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995936" y="980728"/>
            <a:ext cx="4968552" cy="55446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800" dirty="0" smtClean="0">
                <a:solidFill>
                  <a:schemeClr val="tx1"/>
                </a:solidFill>
              </a:rPr>
              <a:t>Luters: Tas, kurš nepazīst ciešanās apslēpto Dievu, tas vispār nepazīst Dievu.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659288" cy="48245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DF57DE-E26F-4334-98F4-C032ED4B914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7651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Ciešanas un nopelni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995936" y="980728"/>
            <a:ext cx="4968552" cy="55446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Luters: Ciešanas ir dievišķa darbība, ar kuru palīdzību tiek iznīcināta mūsu paļāvība Dieva priekšā uz mūsu darbiem un nopelniem.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659288" cy="48245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Who is the Lord God Almighty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217022" cy="5877272"/>
          </a:xfrm>
          <a:prstGeom prst="rect">
            <a:avLst/>
          </a:prstGeom>
          <a:noFill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D28D3-6C26-47FE-ABBB-377FA30524E3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6244"/>
            <a:ext cx="9144000" cy="752476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Dieva suverēnais darbs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7504" y="980728"/>
            <a:ext cx="4536504" cy="25922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Kad saskaramies ar Dieva suverēno darbu, tas sākotnēji rada mūsos dusmas un aizvainojumu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79512" y="4797152"/>
            <a:ext cx="4032448" cy="1800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Caur ciešanām izbeidzas visa </a:t>
            </a:r>
            <a:r>
              <a:rPr lang="lv-LV" sz="4000" dirty="0" err="1" smtClean="0">
                <a:solidFill>
                  <a:schemeClr val="tx1"/>
                </a:solidFill>
              </a:rPr>
              <a:t>teoritizēšana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436096" y="1124744"/>
            <a:ext cx="3528392" cy="24482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Dusmas un aizvainojums ir sākums ciešanām!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220072" y="4869160"/>
            <a:ext cx="3744416" cy="16561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Caur ciešanām mēs stājamies strīdā ar Dievu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ive Responses to Job's Suffering – Daily Theolog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07997"/>
            <a:ext cx="9144000" cy="6050003"/>
          </a:xfrm>
          <a:prstGeom prst="rect">
            <a:avLst/>
          </a:prstGeom>
          <a:noFill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D28D3-6C26-47FE-ABBB-377FA30524E3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6244"/>
            <a:ext cx="9144000" cy="752476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Ījaba piemērs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724128" y="1268760"/>
            <a:ext cx="3419872" cy="18722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Ījabs tieši savās ciešanās sauca uz Dievu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0" y="764704"/>
            <a:ext cx="5688632" cy="1800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Ījaba draugi izturējās kā godības teologi – meklēja vainu Ījaba darbos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860032" y="5013176"/>
            <a:ext cx="3995936" cy="17008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Tieši ciešanās Ījabs iepazina un pauda patiesību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67544" y="4581128"/>
            <a:ext cx="3240360" cy="21328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Ījaba draugi meklēja attaisnojumu Dievam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10404648" cy="5826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D28D3-6C26-47FE-ABBB-377FA30524E3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9144000" cy="752476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Mūsu tendence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7504" y="836712"/>
            <a:ext cx="4896544" cy="23762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Mums ir tendence konstruēt mācības par Dievu, kas pakļaujas mūsu pašu pasākumiem un iecerēm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79512" y="4509120"/>
            <a:ext cx="4680520" cy="21602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Dievam vajag pievērst uzmanību, lai beidzot mēs sāktu redzēt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220072" y="836712"/>
            <a:ext cx="3744416" cy="2232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Mums ir nosliece lietas redzēt ačgārni, sagrozīt un runāt aplami.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148064" y="4293096"/>
            <a:ext cx="3744416" cy="24482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Dievam jāpakļauj mūsu griba, lai vietā dotu savu gribu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122" name="AutoShape 2" descr="Uz Valmieras apvedceļa kravas automašīna iebrauc grāvī - Valmieras Ziņ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Uz Valmieras apvedceļa kravas automašīna iebrauc grāvī - Valmieras Ziņ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7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DF57DE-E26F-4334-98F4-C032ED4B914C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7651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Darbi un ciešanas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995936" y="980728"/>
            <a:ext cx="4968552" cy="55446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Luters: Cilvēks nespēj nebūt uzpūties par saviem labajiem darbiem, līdz kamēr ciešanas un ļaunums viņu nesalauž un viņš neatzīst, ka ir nevērtīgs un viņa darbi nav viņa paša, bet gan Dieva.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659288" cy="48245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9144000" cy="1071563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Rom.5:3-5 Laimīgi ciešanās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26876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4000" dirty="0" smtClean="0"/>
              <a:t>3 Bet ne vien par to: mēs teicam sevi laimīgus arī savās ciešanās, zinādami, ka ciešanas rada izturību,</a:t>
            </a:r>
          </a:p>
          <a:p>
            <a:pPr algn="just"/>
            <a:r>
              <a:rPr lang="lv-LV" sz="4000" dirty="0" smtClean="0"/>
              <a:t>4 izturība - pastāvību, pastāvība - cerību,</a:t>
            </a:r>
          </a:p>
          <a:p>
            <a:pPr algn="just"/>
            <a:r>
              <a:rPr lang="lv-LV" sz="4000" dirty="0" smtClean="0"/>
              <a:t>5 bet cerība nepamet kaunā, jo mūsu sirdīs izlieta Dieva mīlestība ar Svēto Garu, kas mums dots.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atiesība - VĀRDS VIET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96753"/>
            <a:ext cx="9219747" cy="5661248"/>
          </a:xfrm>
          <a:prstGeom prst="rect">
            <a:avLst/>
          </a:prstGeom>
          <a:noFill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D28D3-6C26-47FE-ABBB-377FA30524E3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6244"/>
            <a:ext cx="9144000" cy="752476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Zāles pret godības teoloģiju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7504" y="1052736"/>
            <a:ext cx="4320480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Pret godības teoloģiju nav zāles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860032" y="908720"/>
            <a:ext cx="4176464" cy="17281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Prāta un viedokļa izmaiņa nav iespējama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7504" y="3717032"/>
            <a:ext cx="3672408" cy="24482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Tāpēc Dievs mums atklājas caur ciešanām</a:t>
            </a:r>
          </a:p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Cita ceļa nav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688632" y="3284984"/>
            <a:ext cx="3491880" cy="33123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Vispirms mums ir jānomirst sev, lai mēs Kristū varētu augšāmcelties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7" grpId="0" animBg="1"/>
      <p:bldP spid="8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Why Does God Allow Suffering? Isn't He Loving and Merciful? –  MyCatholicDoctor Found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09733"/>
            <a:ext cx="9144000" cy="5448267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21</a:t>
            </a:fld>
            <a:endParaRPr lang="lv-LV" smtClean="0"/>
          </a:p>
        </p:txBody>
      </p:sp>
      <p:sp>
        <p:nvSpPr>
          <p:cNvPr id="5" name="Rounded Rectangle 4"/>
          <p:cNvSpPr/>
          <p:nvPr/>
        </p:nvSpPr>
        <p:spPr>
          <a:xfrm>
            <a:off x="288032" y="908720"/>
            <a:ext cx="4499992" cy="648072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Ciešanas </a:t>
            </a:r>
            <a:r>
              <a:rPr lang="lv-LV" sz="3600" dirty="0" smtClean="0">
                <a:solidFill>
                  <a:schemeClr val="tx1"/>
                </a:solidFill>
              </a:rPr>
              <a:t>nav </a:t>
            </a:r>
            <a:r>
              <a:rPr lang="lv-LV" sz="3600" dirty="0" smtClean="0">
                <a:solidFill>
                  <a:schemeClr val="tx1"/>
                </a:solidFill>
              </a:rPr>
              <a:t>sliktas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868144" y="764704"/>
            <a:ext cx="3096344" cy="1224136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Ciešanas </a:t>
            </a:r>
            <a:r>
              <a:rPr lang="lv-LV" sz="4000" dirty="0" smtClean="0">
                <a:solidFill>
                  <a:schemeClr val="tx1"/>
                </a:solidFill>
              </a:rPr>
              <a:t>ir </a:t>
            </a:r>
            <a:r>
              <a:rPr lang="lv-LV" sz="4000" dirty="0" smtClean="0">
                <a:solidFill>
                  <a:schemeClr val="tx1"/>
                </a:solidFill>
              </a:rPr>
              <a:t>vajadzīgas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51520" y="2564904"/>
            <a:ext cx="6336704" cy="1080120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Ja Dievs man sūta ciešanas, tad Viņš grib mani vest sev tuvāk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51520" y="1772816"/>
            <a:ext cx="5400600" cy="648072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Ciešanas </a:t>
            </a:r>
            <a:r>
              <a:rPr lang="lv-LV" sz="3200" dirty="0" smtClean="0">
                <a:solidFill>
                  <a:schemeClr val="tx1"/>
                </a:solidFill>
              </a:rPr>
              <a:t>vienmēr ir bijušas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699792" y="3933056"/>
            <a:ext cx="6264696" cy="1080120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Caur ciešanām Dievs grib mums mācīt pilnīgu paļāvību uz Viņu</a:t>
            </a:r>
            <a:endParaRPr lang="lv-LV" sz="3200" dirty="0" smtClean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051720" y="5445224"/>
            <a:ext cx="6948264" cy="1152128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Vispirms mums ir jānomirst sev, lai mēs Kristū varētu augšāmcelties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22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Why Does God Allow Suffering? - LDS Liv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39552" y="2737944"/>
            <a:ext cx="7920880" cy="4120055"/>
          </a:xfrm>
          <a:prstGeom prst="rect">
            <a:avLst/>
          </a:prstGeom>
          <a:noFill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D28D3-6C26-47FE-ABBB-377FA30524E3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228"/>
            <a:ext cx="9144000" cy="752476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Ļaunuma problēma</a:t>
            </a:r>
            <a:endParaRPr lang="en-US" sz="3600" dirty="0" smtClean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3528" y="692696"/>
            <a:ext cx="4680520" cy="3600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Daudzi mūsdienu teologi uzskata, ka ļaunuma problēma ir viens no svarīgākajiem cēloņiem neticībai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292080" y="764704"/>
            <a:ext cx="3672408" cy="47525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Visas ciešanas tiek samestas vienā katlā: dabas katastrofas, holokausts, noziegumi, nelaimes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D28D3-6C26-47FE-ABBB-377FA30524E3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252"/>
            <a:ext cx="9144000" cy="752476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Ļaunums izraisa ciešanas, </a:t>
            </a:r>
            <a:br>
              <a:rPr lang="lv-LV" b="1" dirty="0" smtClean="0">
                <a:solidFill>
                  <a:schemeClr val="tx1"/>
                </a:solidFill>
              </a:rPr>
            </a:br>
            <a:r>
              <a:rPr lang="lv-LV" b="1" dirty="0" smtClean="0">
                <a:solidFill>
                  <a:schemeClr val="tx1"/>
                </a:solidFill>
              </a:rPr>
              <a:t>bet ne vienmēr</a:t>
            </a:r>
            <a:endParaRPr lang="en-US" sz="3600" dirty="0" smtClean="0">
              <a:solidFill>
                <a:schemeClr val="tx1"/>
              </a:solidFill>
            </a:endParaRPr>
          </a:p>
        </p:txBody>
      </p:sp>
      <p:pic>
        <p:nvPicPr>
          <p:cNvPr id="6" name="Picture 5" descr="hand he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699792" y="2268551"/>
            <a:ext cx="3456384" cy="2960649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23528" y="1340768"/>
            <a:ext cx="3672408" cy="11521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Mīlestība var izraisīt ciešanas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004048" y="1412776"/>
            <a:ext cx="3744416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Skaistums var izraisīt ciešanas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7504" y="4869160"/>
            <a:ext cx="5112568" cy="1800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Bērni var izraisīt ciešanas ar raudāšanu, ar nemitīgām prasībām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868144" y="5157192"/>
            <a:ext cx="2736304" cy="13681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300"/>
              </a:lnSpc>
            </a:pPr>
            <a:r>
              <a:rPr lang="lv-LV" sz="4000" dirty="0" smtClean="0">
                <a:solidFill>
                  <a:schemeClr val="tx1"/>
                </a:solidFill>
              </a:rPr>
              <a:t>Dievs var izraisīt ciešanas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Laimīgi ciešanās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Kā tas var būt?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51520" y="1340768"/>
            <a:ext cx="5760640" cy="55172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4000" dirty="0" smtClean="0">
                <a:solidFill>
                  <a:schemeClr val="tx1"/>
                </a:solidFill>
              </a:rPr>
              <a:t>Pāvils: mēs </a:t>
            </a:r>
            <a:r>
              <a:rPr lang="lv-LV" sz="4000" dirty="0" smtClean="0">
                <a:solidFill>
                  <a:schemeClr val="tx1"/>
                </a:solidFill>
              </a:rPr>
              <a:t>teicam </a:t>
            </a:r>
            <a:r>
              <a:rPr lang="lv-LV" sz="4000" b="1" dirty="0" smtClean="0">
                <a:solidFill>
                  <a:schemeClr val="tx1"/>
                </a:solidFill>
              </a:rPr>
              <a:t>sevi laimīgus arī savās ciešanās</a:t>
            </a:r>
            <a:r>
              <a:rPr lang="lv-LV" sz="4000" dirty="0" smtClean="0">
                <a:solidFill>
                  <a:schemeClr val="tx1"/>
                </a:solidFill>
              </a:rPr>
              <a:t>, zinādami, ka ciešanas rada izturību</a:t>
            </a:r>
            <a:r>
              <a:rPr lang="lv-LV" sz="4000" dirty="0" smtClean="0">
                <a:solidFill>
                  <a:schemeClr val="tx1"/>
                </a:solidFill>
              </a:rPr>
              <a:t>, izturība </a:t>
            </a:r>
            <a:r>
              <a:rPr lang="lv-LV" sz="4000" dirty="0" smtClean="0">
                <a:solidFill>
                  <a:schemeClr val="tx1"/>
                </a:solidFill>
              </a:rPr>
              <a:t>- pastāvību, pastāvība - cerību</a:t>
            </a:r>
            <a:r>
              <a:rPr lang="lv-LV" sz="4000" dirty="0" smtClean="0">
                <a:solidFill>
                  <a:schemeClr val="tx1"/>
                </a:solidFill>
              </a:rPr>
              <a:t>, bet </a:t>
            </a:r>
            <a:r>
              <a:rPr lang="lv-LV" sz="4000" dirty="0" smtClean="0">
                <a:solidFill>
                  <a:schemeClr val="tx1"/>
                </a:solidFill>
              </a:rPr>
              <a:t>cerība nepamet </a:t>
            </a:r>
            <a:r>
              <a:rPr lang="lv-LV" sz="4000" dirty="0" smtClean="0">
                <a:solidFill>
                  <a:schemeClr val="tx1"/>
                </a:solidFill>
              </a:rPr>
              <a:t>kaunā. (Rom.5:3-5)</a:t>
            </a:r>
            <a:endParaRPr lang="lv-LV" sz="4000" dirty="0" smtClean="0">
              <a:solidFill>
                <a:schemeClr val="tx1"/>
              </a:solidFill>
            </a:endParaRPr>
          </a:p>
        </p:txBody>
      </p:sp>
      <p:pic>
        <p:nvPicPr>
          <p:cNvPr id="12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6696" y="1628800"/>
            <a:ext cx="454730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988840"/>
            <a:ext cx="471601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0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Godības teologs</a:t>
            </a:r>
            <a:endParaRPr kumimoji="0" lang="lv-LV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9504" y="1997968"/>
            <a:ext cx="446449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Krusta teologs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1763687" cy="22048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10198"/>
            <a:ext cx="2304256" cy="195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79512" y="3789040"/>
            <a:ext cx="4176464" cy="2996952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Ja Dievs man sūta ciešanas, tad es esmu zaudējis Dieva labvēlību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16024" y="2852936"/>
            <a:ext cx="4139952" cy="720080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Ciešanas ir sliktas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788024" y="3789040"/>
            <a:ext cx="4032448" cy="2952328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Ja Dievs man sūta ciešanas, tad Viņš grib mani vest sev tuvāk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788024" y="2708920"/>
            <a:ext cx="4176464" cy="936104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Ciešanas </a:t>
            </a:r>
            <a:r>
              <a:rPr lang="lv-LV" sz="3600" dirty="0" smtClean="0">
                <a:solidFill>
                  <a:schemeClr val="tx1"/>
                </a:solidFill>
              </a:rPr>
              <a:t>ir </a:t>
            </a:r>
            <a:r>
              <a:rPr lang="lv-LV" sz="3600" dirty="0" smtClean="0">
                <a:solidFill>
                  <a:schemeClr val="tx1"/>
                </a:solidFill>
              </a:rPr>
              <a:t>vajadzīgas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7</a:t>
            </a:fld>
            <a:endParaRPr lang="lv-LV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780928"/>
            <a:ext cx="471601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0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Godības teologs</a:t>
            </a:r>
            <a:endParaRPr kumimoji="0" lang="lv-LV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9504" y="2790056"/>
            <a:ext cx="446449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Krusta teologs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764704"/>
            <a:ext cx="1763687" cy="22048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874902"/>
            <a:ext cx="2304256" cy="195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323528" y="3717032"/>
            <a:ext cx="4176464" cy="2880320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Sāk domāt, ka tas ir dēļ viņa nepilnīgajiem darbiem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932040" y="3717032"/>
            <a:ext cx="4032448" cy="2808312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Saprot, ka ciešanas ne vienmēr nāk no ļaunuma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0"/>
            <a:ext cx="9144000" cy="765175"/>
          </a:xfrm>
          <a:prstGeom prst="rect">
            <a:avLst/>
          </a:prstGeom>
        </p:spPr>
        <p:txBody>
          <a:bodyPr/>
          <a:lstStyle/>
          <a:p>
            <a:pPr marL="762000" lvl="0" indent="-762000" algn="ctr">
              <a:defRPr/>
            </a:pPr>
            <a:r>
              <a:rPr lang="lv-LV" sz="4400" b="1" dirty="0" smtClean="0"/>
              <a:t>Ja viņu piemeklē ciešanas</a:t>
            </a:r>
            <a:endParaRPr kumimoji="0" lang="en-US" sz="4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3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DF57DE-E26F-4334-98F4-C032ED4B914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7651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Ticības priekšroka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995936" y="980728"/>
            <a:ext cx="4968552" cy="55446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Luters: Ir skaidrs, ka tas cilvēks, kas nepazīst Kristu, nepazīst Dievu, kas ir apslēpts ciešanās. Tāpēc šāds cilvēks dod priekšroku darbiem, nevis ciešanām; godībai, nevis krustam; spēkam nevis vājumam.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659288" cy="48245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988840"/>
            <a:ext cx="471601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0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Godības teologs</a:t>
            </a:r>
            <a:endParaRPr kumimoji="0" lang="lv-LV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9504" y="1997968"/>
            <a:ext cx="446449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Krusta teologs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1763687" cy="22048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10198"/>
            <a:ext cx="2304256" cy="195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323528" y="2996952"/>
            <a:ext cx="4176464" cy="3600400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visu savu kapitālu iegulda darbos, lai izvairītos no ciešanām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932040" y="2996952"/>
            <a:ext cx="4032448" cy="3672408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veltī laiku lai apcerētu Kristus ciešanas mūsu labā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3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2675</TotalTime>
  <Words>779</Words>
  <Application>Microsoft Office PowerPoint</Application>
  <PresentationFormat>On-screen Show (4:3)</PresentationFormat>
  <Paragraphs>109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Rom.5:3-5 Laimīgi ciešanās</vt:lpstr>
      <vt:lpstr>Rom.5:3-5 Laimīgi ciešanās</vt:lpstr>
      <vt:lpstr>Ļaunuma problēma</vt:lpstr>
      <vt:lpstr>Ļaunums izraisa ciešanas,  bet ne vienmēr</vt:lpstr>
      <vt:lpstr>Slide 5</vt:lpstr>
      <vt:lpstr>Slide 6</vt:lpstr>
      <vt:lpstr>Slide 7</vt:lpstr>
      <vt:lpstr>Ticības priekšroka</vt:lpstr>
      <vt:lpstr>Slide 9</vt:lpstr>
      <vt:lpstr>Godības teologs: Dievam ar ciešanām nav nekāda sakara</vt:lpstr>
      <vt:lpstr>Slide 11</vt:lpstr>
      <vt:lpstr>Ciešanas pasaulē vienmēr ir bijušas </vt:lpstr>
      <vt:lpstr>Paradoks</vt:lpstr>
      <vt:lpstr>Ciešanās apslēptais Dievs</vt:lpstr>
      <vt:lpstr>Ciešanas un nopelni</vt:lpstr>
      <vt:lpstr>Dieva suverēnais darbs</vt:lpstr>
      <vt:lpstr>Ījaba piemērs</vt:lpstr>
      <vt:lpstr>Mūsu tendence</vt:lpstr>
      <vt:lpstr>Darbi un ciešanas</vt:lpstr>
      <vt:lpstr>Zāles pret godības teoloģiju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100</cp:revision>
  <dcterms:created xsi:type="dcterms:W3CDTF">2010-10-07T14:46:11Z</dcterms:created>
  <dcterms:modified xsi:type="dcterms:W3CDTF">2023-08-01T11:39:36Z</dcterms:modified>
</cp:coreProperties>
</file>