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58" r:id="rId3"/>
    <p:sldId id="276" r:id="rId4"/>
    <p:sldId id="284" r:id="rId5"/>
    <p:sldId id="261" r:id="rId6"/>
    <p:sldId id="285" r:id="rId7"/>
    <p:sldId id="268" r:id="rId8"/>
    <p:sldId id="283" r:id="rId9"/>
    <p:sldId id="273" r:id="rId10"/>
    <p:sldId id="274" r:id="rId11"/>
    <p:sldId id="275" r:id="rId12"/>
    <p:sldId id="279" r:id="rId13"/>
    <p:sldId id="272" r:id="rId14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B1532-D659-4DFA-89CD-C1781E271A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36CB-359F-49C1-A23F-A35C7B82D19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4034B-B949-438B-870A-0A9A24B0884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B3956-DB40-42A2-B414-3E27E86F487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B8324-F43C-4DDF-9F06-ED97EED91CE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E85E7-F57E-4855-AC2E-FE9A8F59633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60E0E-3CDC-4CEF-9AB5-276D2AD3E6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9E99A-9028-4546-BE77-7B01D1BFD91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05C34-6BBF-46AE-829D-9CEA5DF73B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41FC0-3311-4D49-A33E-EA15FC8E25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F7145-ADFD-46C4-9C61-C580A39D09A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E8FC54-6894-4096-AF94-81C89C8B523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8" y="142875"/>
            <a:ext cx="8894762" cy="107156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Jāņa 1:19-27 </a:t>
            </a:r>
            <a:r>
              <a:rPr lang="lv-LV" sz="4000" b="1" dirty="0" err="1">
                <a:solidFill>
                  <a:schemeClr val="tx1"/>
                </a:solidFill>
              </a:rPr>
              <a:t>Jāņa</a:t>
            </a:r>
            <a:r>
              <a:rPr lang="lv-LV" sz="4000" b="1" dirty="0">
                <a:solidFill>
                  <a:schemeClr val="tx1"/>
                </a:solidFill>
              </a:rPr>
              <a:t> Kristītāja liecība</a:t>
            </a:r>
            <a:endParaRPr lang="lv-LV" sz="4000" b="1" dirty="0"/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/>
              <a:t>11.dec.2022.</a:t>
            </a:r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100012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5681F-F359-4A24-B245-B7DA0A6CF1C7}" type="slidenum">
              <a:rPr lang="lv-LV" smtClean="0"/>
              <a:pPr/>
              <a:t>1</a:t>
            </a:fld>
            <a:endParaRPr lang="lv-LV"/>
          </a:p>
        </p:txBody>
      </p:sp>
      <p:pic>
        <p:nvPicPr>
          <p:cNvPr id="2055" name="Picture 2" descr="Image result for John the bapti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0"/>
            <a:ext cx="8715375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429750" cy="12763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1800" i="1" dirty="0"/>
              <a:t>      </a:t>
            </a:r>
            <a:r>
              <a:rPr lang="lv-LV" sz="2800" i="1" dirty="0"/>
              <a:t>24 Bija atsūtīti arī farizeji 25 un tie viņam jautāja: "Kāpēc tad tu kristī, ja tu neesi ne Kristus, ne </a:t>
            </a:r>
            <a:r>
              <a:rPr lang="lv-LV" sz="2800" i="1" dirty="0" err="1"/>
              <a:t>Ēlija</a:t>
            </a:r>
            <a:r>
              <a:rPr lang="lv-LV" sz="2800" i="1" dirty="0"/>
              <a:t>, ne gaidāmais pravietis?"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913" y="980728"/>
            <a:ext cx="600075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Te atklājas jūdu </a:t>
            </a:r>
            <a:r>
              <a:rPr lang="lv-LV" sz="2800" b="1" dirty="0"/>
              <a:t>viltus pazemība</a:t>
            </a:r>
            <a:r>
              <a:rPr lang="lv-LV" sz="2800" dirty="0"/>
              <a:t>, kas ir bijusi </a:t>
            </a:r>
            <a:r>
              <a:rPr lang="lv-LV" sz="2800" b="1" dirty="0"/>
              <a:t>apslēpta augstprātība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Te vēl </a:t>
            </a:r>
            <a:r>
              <a:rPr lang="lv-LV" sz="2800" b="1" dirty="0"/>
              <a:t>pamācība</a:t>
            </a:r>
            <a:r>
              <a:rPr lang="lv-LV" sz="2800" dirty="0"/>
              <a:t>: </a:t>
            </a:r>
            <a:r>
              <a:rPr lang="lv-LV" sz="2800" b="1" dirty="0"/>
              <a:t>mācies</a:t>
            </a:r>
            <a:r>
              <a:rPr lang="lv-LV" sz="2800" dirty="0"/>
              <a:t> būt </a:t>
            </a:r>
            <a:r>
              <a:rPr lang="lv-LV" sz="2800" b="1" dirty="0"/>
              <a:t>uzmanīgs</a:t>
            </a:r>
            <a:r>
              <a:rPr lang="lv-LV" sz="2800" dirty="0"/>
              <a:t> ar cilvēkiem, kas </a:t>
            </a:r>
            <a:r>
              <a:rPr lang="lv-LV" sz="2800" b="1" dirty="0"/>
              <a:t>izturas</a:t>
            </a:r>
            <a:r>
              <a:rPr lang="lv-LV" sz="2800" dirty="0"/>
              <a:t> </a:t>
            </a:r>
            <a:r>
              <a:rPr lang="lv-LV" sz="2800" b="1" dirty="0"/>
              <a:t>laipni</a:t>
            </a:r>
            <a:r>
              <a:rPr lang="lv-LV" sz="2800" dirty="0"/>
              <a:t> un </a:t>
            </a:r>
            <a:r>
              <a:rPr lang="lv-LV" sz="2800" b="1" dirty="0"/>
              <a:t>draudzīgi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Ja tevi </a:t>
            </a:r>
            <a:r>
              <a:rPr lang="lv-LV" sz="2800" b="1" dirty="0"/>
              <a:t>lamā</a:t>
            </a:r>
            <a:r>
              <a:rPr lang="lv-LV" sz="2800" dirty="0"/>
              <a:t>, arī tad esi kā </a:t>
            </a:r>
            <a:r>
              <a:rPr lang="lv-LV" sz="2800" b="1" dirty="0"/>
              <a:t>mironis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1000" dirty="0"/>
          </a:p>
          <a:p>
            <a:pPr>
              <a:buFontTx/>
              <a:buChar char="•"/>
            </a:pPr>
            <a:r>
              <a:rPr lang="lv-LV" sz="2800" b="1" dirty="0"/>
              <a:t>Farizeji</a:t>
            </a:r>
            <a:r>
              <a:rPr lang="lv-LV" sz="2800" dirty="0"/>
              <a:t>: </a:t>
            </a:r>
            <a:r>
              <a:rPr lang="lv-LV" sz="2800" b="1" dirty="0"/>
              <a:t>ko tad tu kristi</a:t>
            </a:r>
            <a:r>
              <a:rPr lang="lv-LV" sz="2800" dirty="0"/>
              <a:t>, ja neesi ne Kristus, ne Elija, proti,</a:t>
            </a:r>
            <a:r>
              <a:rPr lang="lv-LV" sz="2800" b="1" dirty="0"/>
              <a:t> kas</a:t>
            </a:r>
            <a:r>
              <a:rPr lang="lv-LV" sz="2800" dirty="0"/>
              <a:t> tad </a:t>
            </a:r>
            <a:r>
              <a:rPr lang="lv-LV" sz="2800" b="1" dirty="0"/>
              <a:t>ir tava autoritāte</a:t>
            </a:r>
            <a:r>
              <a:rPr lang="lv-LV" sz="2800" dirty="0"/>
              <a:t>?</a:t>
            </a:r>
          </a:p>
          <a:p>
            <a:pPr>
              <a:buFontTx/>
              <a:buChar char="•"/>
            </a:pPr>
            <a:r>
              <a:rPr lang="lv-LV" sz="2800" b="1" dirty="0"/>
              <a:t>Tā </a:t>
            </a:r>
            <a:r>
              <a:rPr lang="lv-LV" sz="2800" dirty="0"/>
              <a:t>ir atbilde, ko nevar pieņemt </a:t>
            </a:r>
            <a:r>
              <a:rPr lang="lv-LV" sz="2800" b="1" dirty="0"/>
              <a:t>neviens izglītots </a:t>
            </a:r>
            <a:r>
              <a:rPr lang="lv-LV" sz="2800" dirty="0"/>
              <a:t>un </a:t>
            </a:r>
            <a:r>
              <a:rPr lang="lv-LV" sz="2800" b="1" dirty="0"/>
              <a:t>svēts cilvēks</a:t>
            </a:r>
            <a:r>
              <a:rPr lang="lv-LV" sz="2800" dirty="0"/>
              <a:t>, tādēļ </a:t>
            </a:r>
            <a:r>
              <a:rPr lang="lv-LV" sz="2800" b="1" dirty="0"/>
              <a:t>jūdi</a:t>
            </a:r>
            <a:r>
              <a:rPr lang="lv-LV" sz="2800" dirty="0"/>
              <a:t> viņu </a:t>
            </a:r>
            <a:r>
              <a:rPr lang="lv-LV" sz="2800" b="1" dirty="0"/>
              <a:t>uzskata</a:t>
            </a:r>
            <a:r>
              <a:rPr lang="lv-LV" sz="2800" dirty="0"/>
              <a:t> par </a:t>
            </a:r>
            <a:r>
              <a:rPr lang="lv-LV" sz="2800" b="1" dirty="0"/>
              <a:t>ķeceri</a:t>
            </a:r>
            <a:r>
              <a:rPr lang="lv-LV" sz="2800" dirty="0"/>
              <a:t> un </a:t>
            </a:r>
            <a:r>
              <a:rPr lang="lv-LV" sz="2800" b="1" dirty="0"/>
              <a:t>velna sekotāju</a:t>
            </a:r>
            <a:r>
              <a:rPr lang="lv-LV" sz="2800" dirty="0"/>
              <a:t>.</a:t>
            </a:r>
            <a:endParaRPr lang="lv-LV" sz="2800" b="1" dirty="0"/>
          </a:p>
          <a:p>
            <a:pPr>
              <a:buFontTx/>
              <a:buChar char="•"/>
            </a:pPr>
            <a:endParaRPr lang="lv-LV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E5F3C04-A71D-4639-B38A-5C0D5E215C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52710" y="764704"/>
            <a:ext cx="3258146" cy="6093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429750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/>
              <a:t>     </a:t>
            </a:r>
            <a:r>
              <a:rPr lang="lv-LV" sz="2800" i="1" dirty="0"/>
              <a:t>26 Jānis viņiem atbildēja: "Es kristīju ūdenī, bet jūsu vidū stāv viens, ko jūs nepazīstat,</a:t>
            </a:r>
            <a:r>
              <a:rPr lang="lv-LV" sz="3600" i="1" dirty="0"/>
              <a:t> </a:t>
            </a:r>
            <a:r>
              <a:rPr lang="lv-LV" sz="2800" i="1" dirty="0"/>
              <a:t>27 Viņš, kurš ir bijis pirms manis, nāk pēc manis. Viņam es neesmu cienīgs atraisīt kurpju siksnas."</a:t>
            </a:r>
            <a:r>
              <a:rPr lang="lv-LV" dirty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478389"/>
            <a:ext cx="485775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Viņš ir bijis pirms manis!</a:t>
            </a:r>
          </a:p>
          <a:p>
            <a:pPr>
              <a:buFontTx/>
              <a:buChar char="•"/>
            </a:pPr>
            <a:r>
              <a:rPr lang="lv-LV" sz="2800" b="1" dirty="0"/>
              <a:t>Kā tas var būt? Jānis</a:t>
            </a:r>
            <a:r>
              <a:rPr lang="lv-LV" sz="2800" dirty="0"/>
              <a:t> taču ir </a:t>
            </a:r>
            <a:r>
              <a:rPr lang="lv-LV" sz="2800" b="1" dirty="0"/>
              <a:t>pus gadu vecāks par Jēzu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dirty="0"/>
              <a:t>Bet </a:t>
            </a:r>
            <a:r>
              <a:rPr lang="lv-LV" sz="2800" b="1" dirty="0"/>
              <a:t>Jānis Kristītājs </a:t>
            </a:r>
            <a:r>
              <a:rPr lang="lv-LV" sz="2800" dirty="0"/>
              <a:t>zina, ka </a:t>
            </a:r>
            <a:r>
              <a:rPr lang="lv-LV" sz="2800" b="1" dirty="0"/>
              <a:t>Jēzus nav parasts cilvēks </a:t>
            </a:r>
            <a:r>
              <a:rPr lang="lv-LV" sz="2800" dirty="0"/>
              <a:t>vien, bet gan </a:t>
            </a:r>
            <a:r>
              <a:rPr lang="lv-LV" sz="2800" b="1" dirty="0"/>
              <a:t>pats Dieva Dēls</a:t>
            </a:r>
            <a:r>
              <a:rPr lang="lv-LV" sz="2800" dirty="0"/>
              <a:t>, kas </a:t>
            </a:r>
            <a:r>
              <a:rPr lang="lv-LV" sz="2800" b="1" dirty="0"/>
              <a:t>kļuvis par cilvēku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dirty="0"/>
              <a:t>Kā </a:t>
            </a:r>
            <a:r>
              <a:rPr lang="lv-LV" sz="2800" b="1" dirty="0"/>
              <a:t>Dieva Dēls </a:t>
            </a:r>
            <a:r>
              <a:rPr lang="lv-LV" sz="2800" dirty="0"/>
              <a:t>Viņš </a:t>
            </a:r>
            <a:r>
              <a:rPr lang="lv-LV" sz="2800" b="1" dirty="0"/>
              <a:t>eksistējis</a:t>
            </a:r>
            <a:r>
              <a:rPr lang="lv-LV" sz="2800" dirty="0"/>
              <a:t> jau </a:t>
            </a:r>
            <a:r>
              <a:rPr lang="lv-LV" sz="2800" b="1" dirty="0"/>
              <a:t>pirms pasaules radīšanas </a:t>
            </a:r>
            <a:r>
              <a:rPr lang="lv-LV" sz="2800" dirty="0"/>
              <a:t>un </a:t>
            </a:r>
            <a:r>
              <a:rPr lang="lv-LV" sz="2800" b="1" dirty="0"/>
              <a:t>Jānis to apliecina</a:t>
            </a:r>
            <a:r>
              <a:rPr lang="lv-LV" sz="2800" dirty="0"/>
              <a:t>!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142984"/>
            <a:ext cx="4056060" cy="5454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25537" y="747097"/>
            <a:ext cx="608416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Kā mums būt, kad mūs </a:t>
            </a:r>
            <a:r>
              <a:rPr lang="lv-LV" sz="2800" b="1" dirty="0"/>
              <a:t>slavē</a:t>
            </a:r>
            <a:r>
              <a:rPr lang="lv-LV" sz="2800" dirty="0"/>
              <a:t> vai </a:t>
            </a:r>
            <a:r>
              <a:rPr lang="lv-LV" sz="2800" b="1" dirty="0"/>
              <a:t>lamā</a:t>
            </a:r>
            <a:r>
              <a:rPr lang="lv-LV" sz="2800" dirty="0"/>
              <a:t>? - tev jābūt kā </a:t>
            </a:r>
            <a:r>
              <a:rPr lang="lv-LV" sz="2800" b="1" dirty="0"/>
              <a:t>mironim</a:t>
            </a:r>
            <a:r>
              <a:rPr lang="lv-LV" sz="2800" dirty="0"/>
              <a:t>, kas </a:t>
            </a:r>
            <a:r>
              <a:rPr lang="lv-LV" sz="2800" b="1" dirty="0"/>
              <a:t>nekā</a:t>
            </a:r>
            <a:r>
              <a:rPr lang="lv-LV" sz="2800" dirty="0"/>
              <a:t> uz to </a:t>
            </a:r>
            <a:r>
              <a:rPr lang="lv-LV" sz="2800" b="1" dirty="0"/>
              <a:t>nereaģē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/>
              <a:t>Mums </a:t>
            </a:r>
            <a:r>
              <a:rPr lang="lv-LV" sz="2800" b="1" dirty="0"/>
              <a:t>nevis sevi jāceļ godā</a:t>
            </a:r>
            <a:r>
              <a:rPr lang="lv-LV" sz="2800" dirty="0"/>
              <a:t>, bet pēc </a:t>
            </a:r>
            <a:r>
              <a:rPr lang="lv-LV" sz="2800" b="1" dirty="0"/>
              <a:t>Jāņa</a:t>
            </a:r>
            <a:r>
              <a:rPr lang="lv-LV" sz="2800" dirty="0"/>
              <a:t> parauga </a:t>
            </a:r>
            <a:r>
              <a:rPr lang="lv-LV" sz="2800" b="1" dirty="0"/>
              <a:t>jārāda</a:t>
            </a:r>
            <a:r>
              <a:rPr lang="lv-LV" sz="2800" dirty="0"/>
              <a:t> uz </a:t>
            </a:r>
            <a:r>
              <a:rPr lang="lv-LV" sz="2800" b="1" dirty="0"/>
              <a:t>Kristu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Jānis </a:t>
            </a:r>
            <a:r>
              <a:rPr lang="lv-LV" sz="2800" b="1" dirty="0"/>
              <a:t>runā patiesību</a:t>
            </a:r>
            <a:r>
              <a:rPr lang="lv-LV" sz="2800" dirty="0"/>
              <a:t>, lai ko tas </a:t>
            </a:r>
            <a:r>
              <a:rPr lang="lv-LV" sz="2800" b="1" dirty="0"/>
              <a:t>maksā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Jānim ir </a:t>
            </a:r>
            <a:r>
              <a:rPr lang="lv-LV" sz="2800" b="1" dirty="0"/>
              <a:t>2 galvenie uzdevumi</a:t>
            </a:r>
            <a:r>
              <a:rPr lang="lv-LV" sz="2800" dirty="0"/>
              <a:t>:</a:t>
            </a:r>
          </a:p>
          <a:p>
            <a:r>
              <a:rPr lang="lv-LV" sz="2800" dirty="0"/>
              <a:t>1. </a:t>
            </a:r>
            <a:r>
              <a:rPr lang="lv-LV" sz="2800" b="1" dirty="0"/>
              <a:t>Sagatavot cilvēku sirdis ar bauslību</a:t>
            </a:r>
            <a:r>
              <a:rPr lang="lv-LV" sz="2800" dirty="0"/>
              <a:t>.</a:t>
            </a:r>
          </a:p>
          <a:p>
            <a:r>
              <a:rPr lang="lv-LV" sz="2800" dirty="0"/>
              <a:t>2. </a:t>
            </a:r>
            <a:r>
              <a:rPr lang="lv-LV" sz="2800" b="1" dirty="0"/>
              <a:t>Norādīt</a:t>
            </a:r>
            <a:r>
              <a:rPr lang="lv-LV" sz="2800" dirty="0"/>
              <a:t> uz </a:t>
            </a:r>
            <a:r>
              <a:rPr lang="lv-LV" sz="2800" b="1" dirty="0"/>
              <a:t>Kristu</a:t>
            </a:r>
            <a:r>
              <a:rPr lang="lv-LV" sz="2800" dirty="0"/>
              <a:t>, kas būs </a:t>
            </a:r>
            <a:r>
              <a:rPr lang="lv-LV" sz="2800" b="1" dirty="0"/>
              <a:t>pasaules glābējs </a:t>
            </a:r>
            <a:r>
              <a:rPr lang="lv-LV" sz="2800" dirty="0"/>
              <a:t>un </a:t>
            </a:r>
            <a:r>
              <a:rPr lang="lv-LV" sz="2800" b="1" dirty="0"/>
              <a:t>sludinās</a:t>
            </a:r>
            <a:r>
              <a:rPr lang="lv-LV" sz="2800" dirty="0"/>
              <a:t> mums </a:t>
            </a:r>
            <a:r>
              <a:rPr lang="lv-LV" sz="2800" b="1" dirty="0"/>
              <a:t>evaņģēliju</a:t>
            </a:r>
            <a:r>
              <a:rPr lang="lv-LV" sz="2800" dirty="0"/>
              <a:t>. Āmen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765175"/>
            <a:ext cx="3203848" cy="54435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>
                <a:solidFill>
                  <a:schemeClr val="tx1"/>
                </a:solidFill>
              </a:rPr>
              <a:t>Jāņa 1:19-27</a:t>
            </a:r>
            <a:br>
              <a:rPr lang="lv-LV" sz="4000" b="1" dirty="0">
                <a:solidFill>
                  <a:schemeClr val="tx1"/>
                </a:solidFill>
              </a:rPr>
            </a:br>
            <a:r>
              <a:rPr lang="lv-LV" sz="4000" b="1" dirty="0">
                <a:solidFill>
                  <a:schemeClr val="tx1"/>
                </a:solidFill>
              </a:rPr>
              <a:t>Jāņa Kristītāja liecība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1268413"/>
            <a:ext cx="9429750" cy="45259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600" i="1" dirty="0"/>
              <a:t>	</a:t>
            </a:r>
            <a:r>
              <a:rPr lang="lv-LV" sz="2400" i="1" dirty="0"/>
              <a:t>19 Šī ir Jāņa liecība, kad jūdi no </a:t>
            </a:r>
            <a:r>
              <a:rPr lang="lv-LV" sz="2400" i="1" dirty="0" err="1"/>
              <a:t>Jeruzālemes</a:t>
            </a:r>
            <a:r>
              <a:rPr lang="lv-LV" sz="2400" i="1" dirty="0"/>
              <a:t> sūtīja pie viņa priesterus un </a:t>
            </a:r>
            <a:r>
              <a:rPr lang="lv-LV" sz="2400" i="1" dirty="0" err="1"/>
              <a:t>levītus</a:t>
            </a:r>
            <a:r>
              <a:rPr lang="lv-LV" sz="2400" i="1" dirty="0"/>
              <a:t>, lai viņam jautātu: "Kas tu esi?" 20 Viņš stingri apliecināja: "Es neesmu Kristus." 21 Tad tie viņam jautāja: "Kas tad? Vai tu esi </a:t>
            </a:r>
            <a:r>
              <a:rPr lang="lv-LV" sz="2400" i="1" dirty="0" err="1"/>
              <a:t>Ēlija</a:t>
            </a:r>
            <a:r>
              <a:rPr lang="lv-LV" sz="2400" i="1" dirty="0"/>
              <a:t>?" Bet viņš saka: "Es tas neesmu." - "Vai tu esi gaidāmais pravietis?" Viņš atbildēja: "Nē." 22 Tad tie viņam sacīja: "Kas tu esi? Mums atbilde jādod tiem, kas mūs sūtījuši. Ko tu pats saki par sevi?" 23 Viņš teica: "Es esmu saucēja balss tuksnesī, kas sauc: dariet līdzenu ceļu Kungam, kā pravietis Jesaja ir sacījis." 24 Bija atsūtīti arī farizeji 25 un tie viņam jautāja: "Kāpēc tad tu kristī, ja tu neesi ne Kristus, ne </a:t>
            </a:r>
            <a:r>
              <a:rPr lang="lv-LV" sz="2400" i="1" dirty="0" err="1"/>
              <a:t>Ēlija</a:t>
            </a:r>
            <a:r>
              <a:rPr lang="lv-LV" sz="2400" i="1" dirty="0"/>
              <a:t>, ne gaidāmais pravietis?" 26 Jānis viņiem atbildēja: "Es kristīju ūdenī, bet jūsu vidū stāv viens, ko jūs nepazīstat, 27 Viņš, kurš ir bijis pirms manis, nāk pēc manis. Viņam es neesmu cienīgs atraisīt kurpju siksnas."</a:t>
            </a:r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0"/>
            <a:ext cx="8604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564356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3600" dirty="0"/>
              <a:t>Kā mums, kristiešiem, būtu </a:t>
            </a:r>
            <a:r>
              <a:rPr lang="lv-LV" sz="3600" b="1" dirty="0"/>
              <a:t>jāreaģē</a:t>
            </a:r>
            <a:r>
              <a:rPr lang="lv-LV" sz="3600" dirty="0"/>
              <a:t> uz to, ka mūs </a:t>
            </a:r>
            <a:r>
              <a:rPr lang="lv-LV" sz="3600" b="1" dirty="0"/>
              <a:t>slavē</a:t>
            </a:r>
            <a:r>
              <a:rPr lang="lv-LV" sz="3600" dirty="0"/>
              <a:t>, </a:t>
            </a:r>
            <a:r>
              <a:rPr lang="lv-LV" sz="3600" b="1" dirty="0"/>
              <a:t>izrāda lielu godu</a:t>
            </a:r>
            <a:r>
              <a:rPr lang="lv-LV" sz="3600" dirty="0"/>
              <a:t>, vai arī pretēji, mūs </a:t>
            </a:r>
            <a:r>
              <a:rPr lang="lv-LV" sz="3600" b="1" dirty="0"/>
              <a:t>lamā Kristus mācības dēļ</a:t>
            </a:r>
            <a:r>
              <a:rPr lang="lv-LV" sz="3600" dirty="0"/>
              <a:t>?</a:t>
            </a:r>
          </a:p>
          <a:p>
            <a:pPr>
              <a:buFontTx/>
              <a:buChar char="•"/>
            </a:pPr>
            <a:endParaRPr lang="lv-LV" sz="3600" dirty="0"/>
          </a:p>
          <a:p>
            <a:pPr>
              <a:buFontTx/>
              <a:buChar char="•"/>
            </a:pPr>
            <a:r>
              <a:rPr lang="lv-LV" sz="3600" dirty="0"/>
              <a:t>Mēs varam </a:t>
            </a:r>
            <a:r>
              <a:rPr lang="lv-LV" sz="3600" b="1" dirty="0"/>
              <a:t>mācīties no Jāņa Kristītāja</a:t>
            </a:r>
            <a:r>
              <a:rPr lang="lv-LV" sz="3600" dirty="0"/>
              <a:t> kā viņš   uz to </a:t>
            </a:r>
            <a:r>
              <a:rPr lang="lv-LV" sz="3600" b="1" dirty="0"/>
              <a:t>reaģēja</a:t>
            </a:r>
            <a:r>
              <a:rPr lang="lv-LV" sz="3600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1305DD3-A6E3-44FA-A01D-5A4AA6DA19D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9513" y="714375"/>
            <a:ext cx="3848876" cy="5805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6A9323E-41C1-4AB2-BEA7-CE35EA93F1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48681"/>
            <a:ext cx="9144000" cy="6290448"/>
          </a:xfrm>
          <a:prstGeom prst="rect">
            <a:avLst/>
          </a:prstGeom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54868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Kas ir Jānis Kristītājs?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xmlns="" id="{CE23F744-A641-460B-B533-8D0EF2B58CA2}"/>
              </a:ext>
            </a:extLst>
          </p:cNvPr>
          <p:cNvSpPr/>
          <p:nvPr/>
        </p:nvSpPr>
        <p:spPr>
          <a:xfrm>
            <a:off x="0" y="548680"/>
            <a:ext cx="9105876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600" b="1" dirty="0">
                <a:solidFill>
                  <a:schemeClr val="tx1"/>
                </a:solidFill>
              </a:rPr>
              <a:t>1. </a:t>
            </a:r>
            <a:r>
              <a:rPr lang="lv-LV" sz="2400" b="1" dirty="0">
                <a:solidFill>
                  <a:schemeClr val="tx1"/>
                </a:solidFill>
              </a:rPr>
              <a:t>Pie Jāņa ierodas jūdu tautas vadītāju sūtņi – priesteri un </a:t>
            </a:r>
            <a:r>
              <a:rPr lang="lv-LV" sz="2400" b="1" dirty="0" err="1">
                <a:solidFill>
                  <a:schemeClr val="tx1"/>
                </a:solidFill>
              </a:rPr>
              <a:t>levīti</a:t>
            </a:r>
            <a:r>
              <a:rPr lang="lv-LV" sz="2400" b="1" dirty="0">
                <a:solidFill>
                  <a:schemeClr val="tx1"/>
                </a:solidFill>
              </a:rPr>
              <a:t> (kā ministru sekretāri)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xmlns="" id="{48DFF476-EF22-4547-955F-235C9C6F0F56}"/>
              </a:ext>
            </a:extLst>
          </p:cNvPr>
          <p:cNvSpPr/>
          <p:nvPr/>
        </p:nvSpPr>
        <p:spPr>
          <a:xfrm>
            <a:off x="36512" y="1484784"/>
            <a:ext cx="9069364" cy="112169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</a:rPr>
              <a:t>2.</a:t>
            </a:r>
            <a:r>
              <a:rPr lang="lv-LV" sz="2400" b="1" dirty="0"/>
              <a:t> </a:t>
            </a:r>
            <a:r>
              <a:rPr lang="lv-LV" sz="2400" b="1" dirty="0">
                <a:solidFill>
                  <a:schemeClr val="tx1"/>
                </a:solidFill>
              </a:rPr>
              <a:t>Viņi atbraukuši uz nekurieni no galvaspilsētas Jeruzalemes. Cik gan iedomīgs Jānis varētu kļūt, ja viņam būtu pasaulīga sirds.</a:t>
            </a:r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xmlns="" id="{168CAEB8-9727-4D18-98C2-400A0685FDCA}"/>
              </a:ext>
            </a:extLst>
          </p:cNvPr>
          <p:cNvSpPr/>
          <p:nvPr/>
        </p:nvSpPr>
        <p:spPr>
          <a:xfrm>
            <a:off x="141388" y="2708920"/>
            <a:ext cx="8784976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</a:rPr>
              <a:t>3.</a:t>
            </a:r>
            <a:r>
              <a:rPr lang="lv-LV" sz="2400" dirty="0"/>
              <a:t> </a:t>
            </a:r>
            <a:r>
              <a:rPr lang="lv-LV" sz="2400" b="1" dirty="0">
                <a:solidFill>
                  <a:schemeClr val="tx1"/>
                </a:solidFill>
              </a:rPr>
              <a:t>Jūdi ir gatavi Jāni uzņemt par savu ķēniņu – Mesiju. Ļoti vilinošs kārdinājums.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xmlns="" id="{506B3EB0-EC9A-4934-BE16-D017D54481EF}"/>
              </a:ext>
            </a:extLst>
          </p:cNvPr>
          <p:cNvSpPr/>
          <p:nvPr/>
        </p:nvSpPr>
        <p:spPr>
          <a:xfrm>
            <a:off x="141388" y="3717032"/>
            <a:ext cx="8889852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</a:rPr>
              <a:t>4. Kad Jānis negrib šo godu, jūdu vadība turpina viņu kārdināt un gatavi viņu uzskatīt par </a:t>
            </a:r>
            <a:r>
              <a:rPr lang="lv-LV" sz="2400" b="1" dirty="0" err="1">
                <a:solidFill>
                  <a:schemeClr val="tx1"/>
                </a:solidFill>
              </a:rPr>
              <a:t>Ēliju</a:t>
            </a:r>
            <a:r>
              <a:rPr lang="lv-LV" sz="24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xmlns="" id="{C4DC8834-41FE-4E6B-8CA3-DD5A5C0C44B9}"/>
              </a:ext>
            </a:extLst>
          </p:cNvPr>
          <p:cNvSpPr/>
          <p:nvPr/>
        </p:nvSpPr>
        <p:spPr>
          <a:xfrm>
            <a:off x="216024" y="4725144"/>
            <a:ext cx="8889852" cy="864096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300" b="1" dirty="0">
                <a:solidFill>
                  <a:schemeClr val="tx1"/>
                </a:solidFill>
              </a:rPr>
              <a:t>5. </a:t>
            </a:r>
            <a:r>
              <a:rPr lang="lv-LV" sz="2400" b="1" dirty="0">
                <a:solidFill>
                  <a:schemeClr val="tx1"/>
                </a:solidFill>
              </a:rPr>
              <a:t>Ja Jānis negrib būt arī </a:t>
            </a:r>
            <a:r>
              <a:rPr lang="lv-LV" sz="2400" b="1" dirty="0" err="1">
                <a:solidFill>
                  <a:schemeClr val="tx1"/>
                </a:solidFill>
              </a:rPr>
              <a:t>Ēlija</a:t>
            </a:r>
            <a:r>
              <a:rPr lang="lv-LV" sz="2400" b="1" dirty="0">
                <a:solidFill>
                  <a:schemeClr val="tx1"/>
                </a:solidFill>
              </a:rPr>
              <a:t>, tad vismaz viņam piedāvā pravieša godu. Jānis paliek nelokāms!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xmlns="" id="{B339A075-CE7C-4188-9483-B4080728A8ED}"/>
              </a:ext>
            </a:extLst>
          </p:cNvPr>
          <p:cNvSpPr/>
          <p:nvPr/>
        </p:nvSpPr>
        <p:spPr>
          <a:xfrm>
            <a:off x="216024" y="5733256"/>
            <a:ext cx="8712968" cy="1008112"/>
          </a:xfrm>
          <a:prstGeom prst="hexagon">
            <a:avLst/>
          </a:prstGeom>
          <a:solidFill>
            <a:schemeClr val="accent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>
                <a:solidFill>
                  <a:schemeClr val="tx1"/>
                </a:solidFill>
              </a:rPr>
              <a:t>6. Kad jūdi vairs nezina, ko Jānim piedāvāt, tad viņi jautā viņam pašam - kas viņš ir. Viņš saka: Es esmu saucēja balss tuksnesī.  </a:t>
            </a:r>
          </a:p>
        </p:txBody>
      </p:sp>
    </p:spTree>
    <p:extLst>
      <p:ext uri="{BB962C8B-B14F-4D97-AF65-F5344CB8AC3E}">
        <p14:creationId xmlns:p14="http://schemas.microsoft.com/office/powerpoint/2010/main" xmlns="" val="195751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i="1" dirty="0"/>
              <a:t>	</a:t>
            </a:r>
            <a:r>
              <a:rPr lang="lv-LV" sz="2800" i="1" dirty="0"/>
              <a:t>19</a:t>
            </a:r>
            <a:r>
              <a:rPr lang="lv-LV" i="1" dirty="0"/>
              <a:t> </a:t>
            </a:r>
            <a:r>
              <a:rPr lang="lv-LV" sz="2800" i="1" dirty="0"/>
              <a:t>Šī ir Jāņa liecība, kad jūdi no </a:t>
            </a:r>
            <a:r>
              <a:rPr lang="lv-LV" sz="2800" i="1" dirty="0" err="1"/>
              <a:t>Jeruzālemes</a:t>
            </a:r>
            <a:r>
              <a:rPr lang="lv-LV" sz="2800" i="1" dirty="0"/>
              <a:t> sūtīja pie viņa priesterus un </a:t>
            </a:r>
            <a:r>
              <a:rPr lang="lv-LV" sz="2800" i="1" dirty="0" err="1"/>
              <a:t>levītus</a:t>
            </a:r>
            <a:r>
              <a:rPr lang="lv-LV" sz="2800" i="1" dirty="0"/>
              <a:t>, lai viņam jautātu: "Kas tu esi?"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8842" y="1022693"/>
            <a:ext cx="5588953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Kāpēc </a:t>
            </a:r>
            <a:r>
              <a:rPr lang="lv-LV" sz="2800" b="1" dirty="0"/>
              <a:t>Jeruzalemes jūdi nenāca paši</a:t>
            </a:r>
            <a:r>
              <a:rPr lang="lv-LV" sz="2800" dirty="0"/>
              <a:t>? </a:t>
            </a:r>
          </a:p>
          <a:p>
            <a:pPr>
              <a:buFontTx/>
              <a:buChar char="•"/>
            </a:pPr>
            <a:r>
              <a:rPr lang="lv-LV" sz="2800" dirty="0"/>
              <a:t>Viņi piedāvāja </a:t>
            </a:r>
            <a:r>
              <a:rPr lang="lv-LV" sz="2800" b="1" dirty="0"/>
              <a:t>Jānim augstu godu</a:t>
            </a:r>
            <a:r>
              <a:rPr lang="lv-LV" sz="2800" dirty="0"/>
              <a:t> </a:t>
            </a:r>
            <a:r>
              <a:rPr lang="lv-LV" sz="2800" b="1" dirty="0"/>
              <a:t>ne</a:t>
            </a:r>
            <a:r>
              <a:rPr lang="lv-LV" sz="2800" dirty="0"/>
              <a:t> </a:t>
            </a:r>
            <a:r>
              <a:rPr lang="lv-LV" sz="2800" b="1" dirty="0"/>
              <a:t>jau ar labu nodomu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Viņi arī </a:t>
            </a:r>
            <a:r>
              <a:rPr lang="lv-LV" sz="2800" b="1" dirty="0"/>
              <a:t>neticēja</a:t>
            </a:r>
            <a:r>
              <a:rPr lang="lv-LV" sz="2800" dirty="0"/>
              <a:t>, ka </a:t>
            </a: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Kristus</a:t>
            </a:r>
            <a:r>
              <a:rPr lang="lv-LV" sz="2800" dirty="0"/>
              <a:t>, </a:t>
            </a:r>
            <a:r>
              <a:rPr lang="lv-LV" sz="2800" b="1" dirty="0" err="1"/>
              <a:t>Ēlija</a:t>
            </a:r>
            <a:r>
              <a:rPr lang="lv-LV" sz="2800" dirty="0"/>
              <a:t> vai </a:t>
            </a:r>
            <a:r>
              <a:rPr lang="lv-LV" sz="2800" b="1" dirty="0"/>
              <a:t>pravietis</a:t>
            </a:r>
            <a:r>
              <a:rPr lang="lv-LV" sz="2800" dirty="0"/>
              <a:t>, citādi viņi </a:t>
            </a:r>
            <a:r>
              <a:rPr lang="lv-LV" sz="2800" b="1" dirty="0"/>
              <a:t>paši</a:t>
            </a:r>
            <a:r>
              <a:rPr lang="lv-LV" sz="2800" dirty="0"/>
              <a:t> būtu </a:t>
            </a:r>
            <a:r>
              <a:rPr lang="lv-LV" sz="2800" b="1" dirty="0"/>
              <a:t>nākuši kristīties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Jūdi meklēja </a:t>
            </a:r>
            <a:r>
              <a:rPr lang="lv-LV" sz="2800" dirty="0"/>
              <a:t>paši </a:t>
            </a:r>
            <a:r>
              <a:rPr lang="lv-LV" sz="2800" b="1" dirty="0"/>
              <a:t>savu godu</a:t>
            </a:r>
            <a:r>
              <a:rPr lang="lv-LV" sz="2800" dirty="0"/>
              <a:t>. Viņi gribēja </a:t>
            </a:r>
            <a:r>
              <a:rPr lang="lv-LV" sz="2800" b="1" dirty="0"/>
              <a:t>Jāni izmantot </a:t>
            </a:r>
            <a:r>
              <a:rPr lang="lv-LV" sz="2800" dirty="0"/>
              <a:t>paši </a:t>
            </a:r>
            <a:r>
              <a:rPr lang="lv-LV" sz="2800" b="1" dirty="0"/>
              <a:t>savam godam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Caur šiem jūdiem </a:t>
            </a:r>
            <a:r>
              <a:rPr lang="lv-LV" sz="2800" b="1" dirty="0"/>
              <a:t>Jānis tiek velna kārdināts</a:t>
            </a:r>
            <a:r>
              <a:rPr lang="lv-LV" sz="2800" dirty="0"/>
              <a:t>, lai viņš </a:t>
            </a:r>
            <a:r>
              <a:rPr lang="lv-LV" sz="2800" b="1" dirty="0"/>
              <a:t>noliedz</a:t>
            </a:r>
            <a:r>
              <a:rPr lang="lv-LV" sz="2800" dirty="0"/>
              <a:t> </a:t>
            </a:r>
            <a:r>
              <a:rPr lang="lv-LV" sz="2800" b="1" dirty="0"/>
              <a:t>Kristu</a:t>
            </a:r>
            <a:r>
              <a:rPr lang="lv-LV" sz="2800" dirty="0"/>
              <a:t> un </a:t>
            </a:r>
            <a:r>
              <a:rPr lang="lv-LV" sz="2800" b="1" dirty="0"/>
              <a:t>pats kļūst </a:t>
            </a:r>
            <a:r>
              <a:rPr lang="lv-LV" sz="2800" dirty="0"/>
              <a:t>par </a:t>
            </a:r>
            <a:r>
              <a:rPr lang="lv-LV" sz="2800" b="1" dirty="0"/>
              <a:t>Kristu</a:t>
            </a:r>
            <a:r>
              <a:rPr lang="lv-LV" sz="2800" dirty="0"/>
              <a:t>. 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7" y="1556792"/>
            <a:ext cx="3714744" cy="4905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3600" i="1" dirty="0"/>
              <a:t>	</a:t>
            </a:r>
            <a:r>
              <a:rPr lang="lv-LV" i="1" dirty="0"/>
              <a:t>20 Viņš stingri apliecināja: "Es neesmu Kristus."</a:t>
            </a:r>
            <a:r>
              <a:rPr lang="lv-LV" dirty="0"/>
              <a:t> </a:t>
            </a:r>
            <a:endParaRPr lang="en-US" sz="36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57868"/>
            <a:ext cx="535781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Šī ir </a:t>
            </a:r>
            <a:r>
              <a:rPr lang="lv-LV" sz="2800" b="1" dirty="0"/>
              <a:t>Jāņa liecība</a:t>
            </a:r>
            <a:r>
              <a:rPr lang="lv-LV" sz="2800" dirty="0"/>
              <a:t>:</a:t>
            </a:r>
          </a:p>
          <a:p>
            <a:r>
              <a:rPr lang="lv-LV" sz="2800" dirty="0"/>
              <a:t>1. Viņš </a:t>
            </a:r>
            <a:r>
              <a:rPr lang="lv-LV" sz="2800" b="1" dirty="0"/>
              <a:t>skaidri pasaka</a:t>
            </a:r>
            <a:r>
              <a:rPr lang="lv-LV" sz="2800" dirty="0"/>
              <a:t>, kas </a:t>
            </a:r>
            <a:r>
              <a:rPr lang="lv-LV" sz="2800" b="1" dirty="0"/>
              <a:t>viņš</a:t>
            </a:r>
            <a:r>
              <a:rPr lang="lv-LV" sz="2800" dirty="0"/>
              <a:t> </a:t>
            </a:r>
            <a:r>
              <a:rPr lang="lv-LV" sz="2800" b="1" dirty="0"/>
              <a:t>nav</a:t>
            </a:r>
            <a:r>
              <a:rPr lang="lv-LV" sz="2800" dirty="0"/>
              <a:t>.</a:t>
            </a:r>
          </a:p>
          <a:p>
            <a:r>
              <a:rPr lang="lv-LV" sz="2800" dirty="0"/>
              <a:t>2. Vēlāk viņš </a:t>
            </a:r>
            <a:r>
              <a:rPr lang="lv-LV" sz="2800" b="1" dirty="0"/>
              <a:t>skaidri norāda </a:t>
            </a:r>
            <a:r>
              <a:rPr lang="lv-LV" sz="2800" dirty="0"/>
              <a:t>uz to, </a:t>
            </a:r>
            <a:r>
              <a:rPr lang="lv-LV" sz="2800" b="1" dirty="0"/>
              <a:t>kas viņš ir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dirty="0"/>
              <a:t>Viņš ir </a:t>
            </a:r>
            <a:r>
              <a:rPr lang="lv-LV" sz="2800" b="1" dirty="0"/>
              <a:t>balss</a:t>
            </a:r>
            <a:r>
              <a:rPr lang="lv-LV" sz="2800" dirty="0"/>
              <a:t>, kas </a:t>
            </a:r>
            <a:r>
              <a:rPr lang="lv-LV" sz="2800" b="1" dirty="0"/>
              <a:t>atskan</a:t>
            </a:r>
            <a:r>
              <a:rPr lang="lv-LV" sz="2800" dirty="0"/>
              <a:t> tieši </a:t>
            </a:r>
            <a:r>
              <a:rPr lang="lv-LV" sz="2800" b="1" dirty="0"/>
              <a:t>pirms Kristus atnākšanas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Dieva priekšā </a:t>
            </a:r>
            <a:r>
              <a:rPr lang="lv-LV" sz="2800" dirty="0"/>
              <a:t>Jāņa rīcība ir </a:t>
            </a:r>
            <a:r>
              <a:rPr lang="lv-LV" sz="2800" b="1" dirty="0"/>
              <a:t>dārgs</a:t>
            </a:r>
            <a:r>
              <a:rPr lang="lv-LV" sz="2800" dirty="0"/>
              <a:t> un </a:t>
            </a:r>
            <a:r>
              <a:rPr lang="lv-LV" sz="2800" b="1" dirty="0"/>
              <a:t>vērtīgs apliecinājums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endParaRPr lang="lv-LV" sz="2800" dirty="0"/>
          </a:p>
          <a:p>
            <a:pPr>
              <a:buFontTx/>
              <a:buChar char="•"/>
            </a:pPr>
            <a:r>
              <a:rPr lang="lv-LV" sz="2800" dirty="0"/>
              <a:t>Te ir pirmā </a:t>
            </a:r>
            <a:r>
              <a:rPr lang="lv-LV" sz="2800" b="1" dirty="0"/>
              <a:t>mācība</a:t>
            </a:r>
            <a:r>
              <a:rPr lang="lv-LV" sz="2800" dirty="0"/>
              <a:t>: ja tevi </a:t>
            </a:r>
            <a:r>
              <a:rPr lang="lv-LV" sz="2800" b="1" dirty="0"/>
              <a:t>slavē</a:t>
            </a:r>
            <a:r>
              <a:rPr lang="lv-LV" sz="2800" dirty="0"/>
              <a:t>, tev </a:t>
            </a:r>
            <a:r>
              <a:rPr lang="lv-LV" sz="2800" b="1" dirty="0"/>
              <a:t>jābūt</a:t>
            </a:r>
            <a:r>
              <a:rPr lang="lv-LV" sz="2800" dirty="0"/>
              <a:t> kā </a:t>
            </a:r>
            <a:r>
              <a:rPr lang="lv-LV" sz="2800" b="1" dirty="0"/>
              <a:t>mironim</a:t>
            </a:r>
            <a:r>
              <a:rPr lang="lv-LV" sz="2800" dirty="0"/>
              <a:t>, kas </a:t>
            </a:r>
            <a:r>
              <a:rPr lang="lv-LV" sz="2800" b="1" dirty="0"/>
              <a:t>nekā</a:t>
            </a:r>
            <a:r>
              <a:rPr lang="lv-LV" sz="2800" dirty="0"/>
              <a:t> uz to </a:t>
            </a:r>
            <a:r>
              <a:rPr lang="lv-LV" sz="2800" b="1" dirty="0"/>
              <a:t>nereaģē</a:t>
            </a:r>
            <a:r>
              <a:rPr lang="lv-LV" sz="2800"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546E130-1EFD-4FA7-834F-15DB40B4AE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7813" y="775500"/>
            <a:ext cx="3780714" cy="530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8807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0"/>
            <a:ext cx="9429750" cy="1500188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i="1" dirty="0"/>
              <a:t>   </a:t>
            </a:r>
            <a:r>
              <a:rPr lang="lv-LV" i="1" dirty="0"/>
              <a:t>21a Tad tie viņam jautāja: "Kas tad? Vai tu esi </a:t>
            </a:r>
            <a:r>
              <a:rPr lang="lv-LV" i="1" dirty="0" err="1"/>
              <a:t>Ēlija</a:t>
            </a:r>
            <a:r>
              <a:rPr lang="lv-LV" i="1" dirty="0"/>
              <a:t>?" Bet viņš saka: "Es tas neesmu."</a:t>
            </a:r>
            <a:endParaRPr lang="lv-LV" sz="2800" i="1" dirty="0"/>
          </a:p>
          <a:p>
            <a:pPr>
              <a:buFontTx/>
              <a:buNone/>
            </a:pPr>
            <a:r>
              <a:rPr lang="lv-LV" sz="2800" i="1" dirty="0"/>
              <a:t>   // Redzi, Es sūtīšu pie jums pravieti </a:t>
            </a:r>
            <a:r>
              <a:rPr lang="lv-LV" sz="2800" i="1" dirty="0" err="1"/>
              <a:t>Ēliju</a:t>
            </a:r>
            <a:r>
              <a:rPr lang="lv-LV" sz="2800" i="1" dirty="0"/>
              <a:t>, </a:t>
            </a:r>
            <a:r>
              <a:rPr lang="lv-LV" sz="2800" i="1" dirty="0" err="1"/>
              <a:t>iekāms</a:t>
            </a:r>
            <a:r>
              <a:rPr lang="lv-LV" sz="2800" i="1" dirty="0"/>
              <a:t> nāks Tā Kunga lielā un šausmu pilnā diena. (Mal.3:23)</a:t>
            </a:r>
          </a:p>
          <a:p>
            <a:pPr>
              <a:buFontTx/>
              <a:buNone/>
            </a:pPr>
            <a:endParaRPr lang="en-US" sz="2800" i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916832"/>
            <a:ext cx="63007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Jūdi maldījās</a:t>
            </a:r>
            <a:r>
              <a:rPr lang="lv-LV" sz="2800" dirty="0"/>
              <a:t>, attiecinādami šos vārdus uz pirmo, </a:t>
            </a:r>
            <a:r>
              <a:rPr lang="lv-LV" sz="2800" b="1" dirty="0"/>
              <a:t>miesīgo Eliju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 err="1"/>
              <a:t>Ēlija</a:t>
            </a:r>
            <a:r>
              <a:rPr lang="lv-LV" sz="2800" dirty="0"/>
              <a:t>, ko sludina </a:t>
            </a:r>
            <a:r>
              <a:rPr lang="lv-LV" sz="2800" b="1" dirty="0" err="1"/>
              <a:t>Maleahija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to </a:t>
            </a:r>
            <a:r>
              <a:rPr lang="lv-LV" sz="2800" b="1" dirty="0"/>
              <a:t>apstiprina</a:t>
            </a:r>
            <a:r>
              <a:rPr lang="lv-LV" sz="2800" dirty="0"/>
              <a:t>: </a:t>
            </a:r>
            <a:r>
              <a:rPr lang="lv-LV" sz="2800" i="1" dirty="0"/>
              <a:t>"Viņš ir </a:t>
            </a:r>
            <a:r>
              <a:rPr lang="lv-LV" sz="2800" i="1" dirty="0" err="1"/>
              <a:t>Ēlija</a:t>
            </a:r>
            <a:r>
              <a:rPr lang="lv-LV" sz="2800" i="1" dirty="0"/>
              <a:t>, kam bija jānāk."</a:t>
            </a:r>
            <a:r>
              <a:rPr lang="lv-LV" sz="2800" dirty="0"/>
              <a:t> Mt.11:13</a:t>
            </a:r>
          </a:p>
          <a:p>
            <a:pPr>
              <a:buFontTx/>
              <a:buChar char="•"/>
            </a:pPr>
            <a:r>
              <a:rPr lang="lv-LV" sz="2800" b="1" dirty="0"/>
              <a:t>Kāpēc Jānis to noliedz</a:t>
            </a:r>
            <a:r>
              <a:rPr lang="lv-LV" sz="2800" dirty="0"/>
              <a:t>?</a:t>
            </a:r>
          </a:p>
          <a:p>
            <a:pPr>
              <a:buFontTx/>
              <a:buChar char="•"/>
            </a:pPr>
            <a:endParaRPr lang="lv-LV" sz="1000" dirty="0"/>
          </a:p>
          <a:p>
            <a:pPr>
              <a:buFontTx/>
              <a:buChar char="•"/>
            </a:pPr>
            <a:r>
              <a:rPr lang="lv-LV" sz="2800" dirty="0"/>
              <a:t>Kad ir </a:t>
            </a:r>
            <a:r>
              <a:rPr lang="lv-LV" sz="2800" b="1" dirty="0"/>
              <a:t>uz pirmo brīdi pretruna</a:t>
            </a:r>
            <a:r>
              <a:rPr lang="lv-LV" sz="2800" dirty="0"/>
              <a:t>, tur </a:t>
            </a:r>
            <a:r>
              <a:rPr lang="lv-LV" sz="2800" b="1" dirty="0"/>
              <a:t>īpaši vajag iedziļināties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endParaRPr lang="lv-LV" sz="1000" dirty="0"/>
          </a:p>
          <a:p>
            <a:pPr>
              <a:buFontTx/>
              <a:buChar char="•"/>
            </a:pPr>
            <a:r>
              <a:rPr lang="lv-LV" sz="2800" dirty="0"/>
              <a:t>Jānis </a:t>
            </a:r>
            <a:r>
              <a:rPr lang="lv-LV" sz="2800" b="1" dirty="0"/>
              <a:t>neuzskata</a:t>
            </a:r>
            <a:r>
              <a:rPr lang="lv-LV" sz="2800" dirty="0"/>
              <a:t> pats sevi </a:t>
            </a:r>
            <a:r>
              <a:rPr lang="lv-LV" sz="2800" b="1" dirty="0"/>
              <a:t>tik lielu </a:t>
            </a:r>
            <a:r>
              <a:rPr lang="lv-LV" sz="2800" dirty="0"/>
              <a:t>kā </a:t>
            </a:r>
            <a:r>
              <a:rPr lang="lv-LV" sz="2800" b="1" dirty="0" err="1"/>
              <a:t>Ēlija</a:t>
            </a:r>
            <a:r>
              <a:rPr lang="lv-LV" sz="2800" dirty="0"/>
              <a:t>, viņš arī </a:t>
            </a:r>
            <a:r>
              <a:rPr lang="lv-LV" sz="2800" b="1" dirty="0"/>
              <a:t>nebija pārdzimis </a:t>
            </a:r>
            <a:r>
              <a:rPr lang="lv-LV" sz="2800" b="1" dirty="0" err="1"/>
              <a:t>Ēlija</a:t>
            </a:r>
            <a:r>
              <a:rPr lang="lv-LV" sz="2800" dirty="0"/>
              <a:t>. 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0994" y="2131507"/>
            <a:ext cx="2883711" cy="43938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396536" cy="523220"/>
          </a:xfrm>
        </p:spPr>
        <p:txBody>
          <a:bodyPr/>
          <a:lstStyle/>
          <a:p>
            <a:pPr marL="0" indent="0">
              <a:spcBef>
                <a:spcPts val="0"/>
              </a:spcBef>
              <a:buFontTx/>
              <a:buNone/>
            </a:pPr>
            <a:r>
              <a:rPr lang="lv-LV" sz="2800" i="1" dirty="0"/>
              <a:t>21b "Vai tu esi gaidāmais pravietis?" Viņš atbildēja: "Nē."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-32216" y="404664"/>
            <a:ext cx="59003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Ja jau Jānis </a:t>
            </a:r>
            <a:r>
              <a:rPr lang="lv-LV" sz="2800" b="1" dirty="0"/>
              <a:t>nav Kristus</a:t>
            </a:r>
            <a:r>
              <a:rPr lang="lv-LV" sz="2800" dirty="0"/>
              <a:t>, </a:t>
            </a:r>
            <a:r>
              <a:rPr lang="lv-LV" sz="2800" b="1" dirty="0"/>
              <a:t>ne </a:t>
            </a:r>
            <a:r>
              <a:rPr lang="lv-LV" sz="2800" b="1" dirty="0" err="1"/>
              <a:t>Ēlija</a:t>
            </a:r>
            <a:r>
              <a:rPr lang="lv-LV" sz="2800" dirty="0"/>
              <a:t>, varbūt viņš ir </a:t>
            </a:r>
            <a:r>
              <a:rPr lang="lv-LV" sz="2800" b="1" dirty="0"/>
              <a:t>pravietis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Kopš </a:t>
            </a:r>
            <a:r>
              <a:rPr lang="lv-LV" sz="2800" dirty="0" err="1"/>
              <a:t>Maleahijas</a:t>
            </a:r>
            <a:r>
              <a:rPr lang="lv-LV" sz="2800" dirty="0"/>
              <a:t>, </a:t>
            </a:r>
            <a:r>
              <a:rPr lang="lv-LV" sz="2800" b="1" dirty="0"/>
              <a:t>jūdiem 400 gadu nav bijis pravieša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Jēzus: </a:t>
            </a:r>
            <a:r>
              <a:rPr lang="lv-LV" sz="2800" i="1" dirty="0"/>
              <a:t>"Tiešām es jums saku, viņš ir augstāks nekā pravietis."</a:t>
            </a:r>
            <a:r>
              <a:rPr lang="lv-LV" sz="2400" i="1" dirty="0"/>
              <a:t>(Mt.21:26)</a:t>
            </a:r>
          </a:p>
          <a:p>
            <a:pPr>
              <a:buFontTx/>
              <a:buChar char="•"/>
            </a:pPr>
            <a:r>
              <a:rPr lang="lv-LV" sz="2800" dirty="0"/>
              <a:t>Kāpēc </a:t>
            </a:r>
            <a:r>
              <a:rPr lang="lv-LV" sz="2800" b="1" dirty="0"/>
              <a:t>Jānis</a:t>
            </a:r>
            <a:r>
              <a:rPr lang="lv-LV" sz="2800" dirty="0"/>
              <a:t> </a:t>
            </a:r>
            <a:r>
              <a:rPr lang="lv-LV" sz="2800" b="1" dirty="0"/>
              <a:t>neatzīst</a:t>
            </a:r>
            <a:r>
              <a:rPr lang="lv-LV" sz="2800" dirty="0"/>
              <a:t> sevi par </a:t>
            </a:r>
            <a:r>
              <a:rPr lang="lv-LV" sz="2800" b="1" dirty="0"/>
              <a:t>pravieti</a:t>
            </a:r>
            <a:r>
              <a:rPr lang="lv-LV" sz="2800" dirty="0"/>
              <a:t>?</a:t>
            </a:r>
          </a:p>
          <a:p>
            <a:pPr>
              <a:buFontTx/>
              <a:buChar char="•"/>
            </a:pPr>
            <a:r>
              <a:rPr lang="lv-LV" sz="2800" dirty="0"/>
              <a:t>Bija ierasts, ka </a:t>
            </a:r>
            <a:r>
              <a:rPr lang="lv-LV" sz="2800" b="1" dirty="0"/>
              <a:t>pravieši vada </a:t>
            </a:r>
            <a:r>
              <a:rPr lang="lv-LV" sz="2800" dirty="0"/>
              <a:t>un </a:t>
            </a:r>
            <a:r>
              <a:rPr lang="lv-LV" sz="2800" b="1" dirty="0"/>
              <a:t>māca tautu</a:t>
            </a:r>
            <a:r>
              <a:rPr lang="lv-LV" sz="2800" dirty="0"/>
              <a:t>, bet Jānis </a:t>
            </a:r>
            <a:r>
              <a:rPr lang="lv-LV" sz="2800" b="1" dirty="0"/>
              <a:t>neuzskatīja</a:t>
            </a:r>
            <a:r>
              <a:rPr lang="lv-LV" sz="2800" dirty="0"/>
              <a:t> sevi par </a:t>
            </a:r>
            <a:r>
              <a:rPr lang="lv-LV" sz="2800" b="1" dirty="0"/>
              <a:t>tautas vadoni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Pravieši</a:t>
            </a:r>
            <a:r>
              <a:rPr lang="lv-LV" sz="2800" dirty="0"/>
              <a:t> arī </a:t>
            </a:r>
            <a:r>
              <a:rPr lang="lv-LV" sz="2800" b="1" dirty="0"/>
              <a:t>pasludināja</a:t>
            </a:r>
            <a:r>
              <a:rPr lang="lv-LV" sz="2800" dirty="0"/>
              <a:t> </a:t>
            </a:r>
            <a:r>
              <a:rPr lang="lv-LV" sz="2800" b="1" dirty="0"/>
              <a:t>Kristus</a:t>
            </a:r>
            <a:r>
              <a:rPr lang="lv-LV" sz="2800" dirty="0"/>
              <a:t> </a:t>
            </a:r>
            <a:r>
              <a:rPr lang="lv-LV" sz="2800" b="1" dirty="0"/>
              <a:t>nākšanu nākotnē</a:t>
            </a:r>
            <a:r>
              <a:rPr lang="lv-LV" sz="2800" dirty="0"/>
              <a:t>, bet </a:t>
            </a:r>
            <a:r>
              <a:rPr lang="lv-LV" sz="2800" b="1" dirty="0"/>
              <a:t>Jēzus</a:t>
            </a:r>
            <a:r>
              <a:rPr lang="lv-LV" sz="2800" dirty="0"/>
              <a:t> jau bija </a:t>
            </a:r>
            <a:r>
              <a:rPr lang="lv-LV" sz="2800" b="1" dirty="0"/>
              <a:t>atnācis</a:t>
            </a:r>
            <a:r>
              <a:rPr lang="lv-LV" sz="2800" dirty="0"/>
              <a:t>. </a:t>
            </a:r>
            <a:r>
              <a:rPr lang="lv-LV" sz="2800" b="1" dirty="0"/>
              <a:t>Jānis</a:t>
            </a:r>
            <a:r>
              <a:rPr lang="lv-LV" sz="2800" dirty="0"/>
              <a:t> </a:t>
            </a:r>
            <a:r>
              <a:rPr lang="lv-LV" sz="2800" b="1" dirty="0"/>
              <a:t>gribēja</a:t>
            </a:r>
            <a:r>
              <a:rPr lang="lv-LV" sz="2800" dirty="0"/>
              <a:t>, lai ļaudis iet </a:t>
            </a:r>
            <a:r>
              <a:rPr lang="lv-LV" sz="2800" b="1" dirty="0"/>
              <a:t>pie Jēzus</a:t>
            </a:r>
            <a:r>
              <a:rPr lang="lv-LV" sz="2800"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F2217A3-08A9-401B-B4F9-44DA0BA30B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87" t="4409" r="37400"/>
          <a:stretch/>
        </p:blipFill>
        <p:spPr>
          <a:xfrm>
            <a:off x="5844059" y="404663"/>
            <a:ext cx="3168352" cy="6555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06155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1"/>
            <a:ext cx="9358313" cy="126876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dirty="0"/>
              <a:t>     </a:t>
            </a:r>
            <a:r>
              <a:rPr lang="lv-LV" sz="2600" i="1" dirty="0"/>
              <a:t>22 Tad tie viņam sacīja: "Kas tu esi? Mums atbilde jādod tiem, kas mūs sūtījuši. Ko tu pats saki par sevi?" 23 Viņš teica: "Es esmu saucēja balss tuksnesī, kas sauc: dariet līdzenu ceļu Kungam, kā pravietis Jesaja ir sacījis."</a:t>
            </a:r>
            <a:r>
              <a:rPr lang="lv-LV" sz="2600" dirty="0"/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760"/>
            <a:ext cx="50006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ļoti pazemīgs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Jānis: </a:t>
            </a:r>
            <a:r>
              <a:rPr lang="lv-LV" sz="2800" dirty="0"/>
              <a:t>es nerunāju par Kristu kā pravietis, bet kā </a:t>
            </a:r>
            <a:r>
              <a:rPr lang="lv-LV" sz="2800" b="1" dirty="0"/>
              <a:t>vēstnesis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Tā kā </a:t>
            </a:r>
            <a:r>
              <a:rPr lang="lv-LV" sz="2800" b="1" dirty="0"/>
              <a:t>Kristus</a:t>
            </a:r>
            <a:r>
              <a:rPr lang="lv-LV" sz="2800" dirty="0"/>
              <a:t> ir </a:t>
            </a:r>
            <a:r>
              <a:rPr lang="lv-LV" sz="2800" b="1" dirty="0"/>
              <a:t>atnācis</a:t>
            </a:r>
            <a:r>
              <a:rPr lang="lv-LV" sz="2800" dirty="0"/>
              <a:t>, es </a:t>
            </a:r>
            <a:r>
              <a:rPr lang="lv-LV" sz="2800" b="1" dirty="0"/>
              <a:t>paeju malā </a:t>
            </a:r>
            <a:r>
              <a:rPr lang="lv-LV" sz="2800" dirty="0"/>
              <a:t>un </a:t>
            </a:r>
            <a:r>
              <a:rPr lang="lv-LV" sz="2800" b="1" dirty="0"/>
              <a:t>dodu vietu Kristum</a:t>
            </a:r>
            <a:r>
              <a:rPr lang="lv-LV" sz="2800" dirty="0"/>
              <a:t> pašam.</a:t>
            </a:r>
          </a:p>
          <a:p>
            <a:pPr>
              <a:buFontTx/>
              <a:buChar char="•"/>
            </a:pPr>
            <a:r>
              <a:rPr lang="lv-LV" sz="2800" dirty="0"/>
              <a:t>Līdzīgi, kad </a:t>
            </a:r>
            <a:r>
              <a:rPr lang="lv-LV" sz="2800" b="1" dirty="0"/>
              <a:t>mācītājs kalpo kopā ar bīskapu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Jānis</a:t>
            </a:r>
            <a:r>
              <a:rPr lang="lv-LV" sz="2800" dirty="0"/>
              <a:t> ir </a:t>
            </a:r>
            <a:r>
              <a:rPr lang="lv-LV" sz="2800" b="1" dirty="0"/>
              <a:t>līgavaiņa draugs.</a:t>
            </a:r>
          </a:p>
          <a:p>
            <a:pPr>
              <a:buFontTx/>
              <a:buChar char="•"/>
            </a:pPr>
            <a:r>
              <a:rPr lang="lv-LV" sz="2800" dirty="0"/>
              <a:t>Viņa </a:t>
            </a:r>
            <a:r>
              <a:rPr lang="lv-LV" sz="2800" b="1" dirty="0"/>
              <a:t>īstais uzdevums </a:t>
            </a:r>
            <a:r>
              <a:rPr lang="lv-LV" sz="2800" dirty="0"/>
              <a:t>ir sagatavot </a:t>
            </a:r>
            <a:r>
              <a:rPr lang="lv-LV" sz="2800" b="1" dirty="0"/>
              <a:t>cilvēku sirdis </a:t>
            </a:r>
            <a:r>
              <a:rPr lang="lv-LV" sz="2800" dirty="0"/>
              <a:t>ar </a:t>
            </a:r>
            <a:r>
              <a:rPr lang="lv-LV" sz="2800" b="1" dirty="0"/>
              <a:t>bauslību</a:t>
            </a:r>
            <a:r>
              <a:rPr lang="lv-LV" sz="2800" dirty="0"/>
              <a:t> Kristus </a:t>
            </a:r>
            <a:r>
              <a:rPr lang="lv-LV" sz="2800" b="1" dirty="0"/>
              <a:t>evaņģēlijam</a:t>
            </a:r>
            <a:r>
              <a:rPr lang="lv-LV" sz="2800" dirty="0"/>
              <a:t>. </a:t>
            </a:r>
          </a:p>
        </p:txBody>
      </p:sp>
      <p:pic>
        <p:nvPicPr>
          <p:cNvPr id="5122" name="Picture 2" descr="PRIESTS AND LEVITES | A CHRISTIAN PILGR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19602"/>
            <a:ext cx="4139952" cy="5538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3975</TotalTime>
  <Words>963</Words>
  <Application>Microsoft Office PowerPoint</Application>
  <PresentationFormat>On-screen Show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Jāņa 1:19-27 Jāņa Kristītāja liecība</vt:lpstr>
      <vt:lpstr>Jāņa 1:19-27 Jāņa Kristītāja liecība</vt:lpstr>
      <vt:lpstr>Ievads</vt:lpstr>
      <vt:lpstr>Kas ir Jānis Kristītājs?</vt:lpstr>
      <vt:lpstr>Slide 5</vt:lpstr>
      <vt:lpstr>Slide 6</vt:lpstr>
      <vt:lpstr>Slide 7</vt:lpstr>
      <vt:lpstr>Slide 8</vt:lpstr>
      <vt:lpstr>Slide 9</vt:lpstr>
      <vt:lpstr>Slide 10</vt:lpstr>
      <vt:lpstr>Slide 11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78</cp:revision>
  <dcterms:created xsi:type="dcterms:W3CDTF">2010-10-07T14:46:11Z</dcterms:created>
  <dcterms:modified xsi:type="dcterms:W3CDTF">2022-12-10T19:14:33Z</dcterms:modified>
</cp:coreProperties>
</file>