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2" r:id="rId2"/>
    <p:sldId id="287" r:id="rId3"/>
    <p:sldId id="288" r:id="rId4"/>
    <p:sldId id="261" r:id="rId5"/>
    <p:sldId id="289" r:id="rId6"/>
    <p:sldId id="292" r:id="rId7"/>
    <p:sldId id="283" r:id="rId8"/>
    <p:sldId id="295" r:id="rId9"/>
    <p:sldId id="290" r:id="rId10"/>
    <p:sldId id="291" r:id="rId11"/>
    <p:sldId id="293" r:id="rId12"/>
    <p:sldId id="296" r:id="rId13"/>
    <p:sldId id="297" r:id="rId14"/>
    <p:sldId id="279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3/15/2024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Jņ.8:31-37 Patiesība darīs jūs brīvus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17.mar.2024.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42" name="Picture 2" descr="Patiesība vai meli?” sadarbībā ar Starptautisko Inovāciju skolu | Radio SWH"/>
          <p:cNvPicPr>
            <a:picLocks noChangeAspect="1" noChangeArrowheads="1"/>
          </p:cNvPicPr>
          <p:nvPr/>
        </p:nvPicPr>
        <p:blipFill>
          <a:blip r:embed="rId3" cstate="print"/>
          <a:srcRect b="21273"/>
          <a:stretch>
            <a:fillRect/>
          </a:stretch>
        </p:blipFill>
        <p:spPr bwMode="auto">
          <a:xfrm>
            <a:off x="0" y="1556792"/>
            <a:ext cx="914400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reedom is P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īsta brīvība?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8" name="Rounded Rectangular Callout 7"/>
          <p:cNvSpPr/>
          <p:nvPr/>
        </p:nvSpPr>
        <p:spPr>
          <a:xfrm>
            <a:off x="1115616" y="908720"/>
            <a:ext cx="3096344" cy="136815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Tu vari darīt ko gribi</a:t>
            </a:r>
            <a:endParaRPr lang="en-US" sz="40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187624" y="2564904"/>
            <a:ext cx="2232248" cy="136815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Tu vari grēkot</a:t>
            </a:r>
            <a:endParaRPr lang="en-US" sz="40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5364088" y="5085184"/>
            <a:ext cx="3672408" cy="129614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Tu vari būt brīvs no grēka</a:t>
            </a:r>
            <a:endParaRPr lang="en-US" sz="4000" dirty="0"/>
          </a:p>
        </p:txBody>
      </p:sp>
      <p:pic>
        <p:nvPicPr>
          <p:cNvPr id="12" name="Picture 11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28800"/>
            <a:ext cx="1592012" cy="1592012"/>
          </a:xfrm>
          <a:prstGeom prst="rect">
            <a:avLst/>
          </a:prstGeom>
        </p:spPr>
      </p:pic>
      <p:pic>
        <p:nvPicPr>
          <p:cNvPr id="13" name="Picture 12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4869160"/>
            <a:ext cx="1790668" cy="1790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And The Truth Shall Make You Free Painting by Greg Olsen - Pixels Me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7812360" cy="4869160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i="1" baseline="30000" dirty="0" smtClean="0"/>
              <a:t>35</a:t>
            </a:r>
            <a:r>
              <a:rPr lang="lv-LV" i="1" dirty="0" smtClean="0"/>
              <a:t> Bet vergs nepaliek namā vienmēr, Dēls paliek vienmēr. </a:t>
            </a:r>
            <a:r>
              <a:rPr lang="lv-LV" i="1" baseline="30000" dirty="0" smtClean="0"/>
              <a:t>36</a:t>
            </a:r>
            <a:r>
              <a:rPr lang="lv-LV" i="1" dirty="0" smtClean="0"/>
              <a:t> Ja nu Dēls jūs atbrīvos, jūs patiesi būsiet brīvi.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27384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Jēzus var darīt brīvus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79512" y="2060848"/>
            <a:ext cx="3456384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Lai ko tu būtu grēkojis</a:t>
            </a:r>
            <a:endParaRPr lang="en-US" sz="4000" dirty="0"/>
          </a:p>
        </p:txBody>
      </p:sp>
      <p:sp>
        <p:nvSpPr>
          <p:cNvPr id="12" name="Rounded Rectangle 11"/>
          <p:cNvSpPr/>
          <p:nvPr/>
        </p:nvSpPr>
        <p:spPr>
          <a:xfrm>
            <a:off x="179512" y="4437112"/>
            <a:ext cx="266429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Jēzus var darīt brīvu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6012160" y="4941168"/>
            <a:ext cx="266429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Nekas cits to nevar!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12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i="1" baseline="30000" dirty="0" smtClean="0"/>
              <a:t>37</a:t>
            </a:r>
            <a:r>
              <a:rPr lang="lv-LV" i="1" dirty="0" smtClean="0"/>
              <a:t> Zinu, ka esat Ābrahāma pēcnācēji, un tomēr jūs mani meklējat nonāvēt, jo manam vārdam nav vietas jūsos. 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27384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Jūdi meklē Jēzu nogalināt</a:t>
            </a:r>
          </a:p>
        </p:txBody>
      </p:sp>
      <p:pic>
        <p:nvPicPr>
          <p:cNvPr id="6146" name="Picture 2" descr="Pharisees, Sadducees, &amp; Resurrection – Emor – May 13 – Jewels of Juda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8028384" cy="414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ounded Rectangle 10"/>
          <p:cNvSpPr/>
          <p:nvPr/>
        </p:nvSpPr>
        <p:spPr>
          <a:xfrm>
            <a:off x="179512" y="2276872"/>
            <a:ext cx="33123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Jūdiem ir Vecā Derība</a:t>
            </a:r>
            <a:endParaRPr lang="en-US" sz="4000" dirty="0"/>
          </a:p>
        </p:txBody>
      </p:sp>
      <p:sp>
        <p:nvSpPr>
          <p:cNvPr id="12" name="Rounded Rectangle 11"/>
          <p:cNvSpPr/>
          <p:nvPr/>
        </p:nvSpPr>
        <p:spPr>
          <a:xfrm>
            <a:off x="179512" y="3789040"/>
            <a:ext cx="33123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Bet viņi Jēzu nepieņem</a:t>
            </a:r>
            <a:endParaRPr lang="en-US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179512" y="5301208"/>
            <a:ext cx="33123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Jo nepazīst Dievu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Ābrahams neglābs, tikai Jēzus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79512" y="908720"/>
            <a:ext cx="41044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Ābrahams nebija bez grēka</a:t>
            </a:r>
            <a:endParaRPr lang="en-US" sz="4000" dirty="0"/>
          </a:p>
        </p:txBody>
      </p:sp>
      <p:pic>
        <p:nvPicPr>
          <p:cNvPr id="26626" name="Picture 2" descr="Was Abraham Really a Prophet? - Allen Creek Community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2132856"/>
            <a:ext cx="4552950" cy="341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ounded Rectangle 11"/>
          <p:cNvSpPr/>
          <p:nvPr/>
        </p:nvSpPr>
        <p:spPr>
          <a:xfrm>
            <a:off x="5256584" y="908720"/>
            <a:ext cx="334786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Jēzus bija bez grēka</a:t>
            </a:r>
            <a:endParaRPr lang="en-US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107504" y="5517232"/>
            <a:ext cx="439248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Nevar likt savu paļāvību uz cilvēku</a:t>
            </a:r>
            <a:endParaRPr lang="en-US" sz="3600" dirty="0"/>
          </a:p>
        </p:txBody>
      </p:sp>
      <p:pic>
        <p:nvPicPr>
          <p:cNvPr id="32770" name="Picture 2" descr="10 Powerful Facts about The Cross and Crucifixion of Jes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5916" y="2132856"/>
            <a:ext cx="4588084" cy="333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ounded Rectangle 13"/>
          <p:cNvSpPr/>
          <p:nvPr/>
        </p:nvSpPr>
        <p:spPr>
          <a:xfrm>
            <a:off x="4644008" y="5157192"/>
            <a:ext cx="4392488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Jēzus atdeva savu dzīvību par mūsu grēkiem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5" name="Picture 2" descr="Slave to Sin or Slave to Righteousness? Romans 6:15-23 — Redeeming Life  Church"/>
          <p:cNvPicPr>
            <a:picLocks noChangeAspect="1" noChangeArrowheads="1"/>
          </p:cNvPicPr>
          <p:nvPr/>
        </p:nvPicPr>
        <p:blipFill>
          <a:blip r:embed="rId2" cstate="print"/>
          <a:srcRect r="8218"/>
          <a:stretch>
            <a:fillRect/>
          </a:stretch>
        </p:blipFill>
        <p:spPr bwMode="auto">
          <a:xfrm>
            <a:off x="-1" y="3068960"/>
            <a:ext cx="4499993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51520" y="980728"/>
            <a:ext cx="3672408" cy="19442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Ikviens, kas dara grēku, ir grēka vergs</a:t>
            </a:r>
            <a:endParaRPr lang="en-US" sz="4000" dirty="0"/>
          </a:p>
        </p:txBody>
      </p:sp>
      <p:pic>
        <p:nvPicPr>
          <p:cNvPr id="8" name="Picture 2" descr="And The Truth Shall Make You Free Painting by Greg Olsen - Pixels Me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1052" y="3140968"/>
            <a:ext cx="469294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4211960" y="980728"/>
            <a:ext cx="4752528" cy="19442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Ja nu Dēls jūs atbrīvos, jūs patiesi būsiet brīvi.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Jņ.8:31-37 Patiesība darīs jūs brīvus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4" y="7255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262365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31</a:t>
            </a:r>
            <a:r>
              <a:rPr lang="lv-LV" sz="2800" dirty="0" smtClean="0"/>
              <a:t> Tad Jēzus sacīja jūdiem, kas ticēja viņam: “Ja jūs paliekat manos vārdos, jūs patiesi esat mani mācekļi </a:t>
            </a:r>
            <a:r>
              <a:rPr lang="lv-LV" sz="2800" baseline="30000" dirty="0" smtClean="0"/>
              <a:t>32</a:t>
            </a:r>
            <a:r>
              <a:rPr lang="lv-LV" sz="2800" dirty="0" smtClean="0"/>
              <a:t> un jūs iepazīsiet patiesību, un patiesība darīs jūs brīvus.” </a:t>
            </a:r>
            <a:r>
              <a:rPr lang="lv-LV" sz="2800" baseline="30000" dirty="0" smtClean="0"/>
              <a:t>33</a:t>
            </a:r>
            <a:r>
              <a:rPr lang="lv-LV" sz="2800" dirty="0" smtClean="0"/>
              <a:t>  Tie viņam atbildēja: “Mēs esam Ābrahāma pēcnācēji un nekad nevienam neesam vergojuši. Kā tad tu saki: jūs kļūsiet brīvi?” </a:t>
            </a:r>
            <a:r>
              <a:rPr lang="lv-LV" sz="2800" baseline="30000" dirty="0" smtClean="0"/>
              <a:t>34</a:t>
            </a:r>
            <a:r>
              <a:rPr lang="lv-LV" sz="2800" dirty="0" smtClean="0"/>
              <a:t> Jēzus viņiem atbildēja: “Patiesi, patiesi es jums saku: ikviens, kas dara grēku, ir grēka vergs. </a:t>
            </a:r>
            <a:r>
              <a:rPr lang="lv-LV" sz="2800" baseline="30000" dirty="0" smtClean="0"/>
              <a:t>35</a:t>
            </a:r>
            <a:r>
              <a:rPr lang="lv-LV" sz="2800" dirty="0" smtClean="0"/>
              <a:t> Bet vergs nepaliek namā vienmēr, Dēls paliek vienmēr. </a:t>
            </a:r>
            <a:r>
              <a:rPr lang="lv-LV" sz="2800" baseline="30000" dirty="0" smtClean="0"/>
              <a:t>36</a:t>
            </a:r>
            <a:r>
              <a:rPr lang="lv-LV" sz="2800" dirty="0" smtClean="0"/>
              <a:t> Ja nu Dēls jūs atbrīvos, jūs patiesi būsiet brīvi. </a:t>
            </a:r>
            <a:r>
              <a:rPr lang="lv-LV" sz="2800" baseline="30000" dirty="0" smtClean="0"/>
              <a:t>37</a:t>
            </a:r>
            <a:r>
              <a:rPr lang="lv-LV" sz="2800" dirty="0" smtClean="0"/>
              <a:t> Zinu, ka esat Ābrahāma pēcnācēji, un tomēr jūs mani meklējat nonāvēt, jo manam vārdam nav vietas jūsos. </a:t>
            </a:r>
            <a:endParaRPr lang="lv-LV" sz="27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17.mar.2024.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reedom is P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īsta brīvība?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6" name="Rounded Rectangular Callout 5"/>
          <p:cNvSpPr/>
          <p:nvPr/>
        </p:nvSpPr>
        <p:spPr>
          <a:xfrm>
            <a:off x="1331640" y="908720"/>
            <a:ext cx="3096344" cy="136815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Nekas tevi neierobežo</a:t>
            </a:r>
            <a:endParaRPr lang="en-US" sz="40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652120" y="4725144"/>
            <a:ext cx="3096344" cy="136815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Tu vari darīt ko gribi</a:t>
            </a:r>
            <a:endParaRPr lang="en-US" sz="40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251520" y="2564904"/>
            <a:ext cx="3096344" cy="136815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Neviens tevi nekontrolē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31</a:t>
            </a:r>
            <a:r>
              <a:rPr lang="lv-LV" sz="2800" i="1" dirty="0" smtClean="0"/>
              <a:t> Tad Jēzus sacīja jūdiem, kas ticēja viņam: “Ja jūs paliekat manos vārdos, jūs patiesi esat mani mācekļi </a:t>
            </a:r>
            <a:r>
              <a:rPr lang="lv-LV" sz="2800" i="1" baseline="30000" dirty="0" smtClean="0"/>
              <a:t>32</a:t>
            </a:r>
            <a:r>
              <a:rPr lang="lv-LV" sz="2800" i="1" dirty="0" smtClean="0"/>
              <a:t> un jūs iepazīsiet patiesību, un patiesība darīs jūs brīvus.”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Patiesība darīs jūs brīvus</a:t>
            </a:r>
          </a:p>
        </p:txBody>
      </p:sp>
      <p:pic>
        <p:nvPicPr>
          <p:cNvPr id="7170" name="Picture 2" descr="The spiritual significance of Freedom 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323528" y="2132856"/>
            <a:ext cx="302433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Iepazīstiet patiesību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5796136" y="2060848"/>
            <a:ext cx="324036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Jūs kļūsiet Jēzus mācekļi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5004048" y="5301208"/>
            <a:ext cx="381642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Patiesība darīs jūs brīvus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6512" y="-246856"/>
            <a:ext cx="8229600" cy="1371600"/>
          </a:xfrm>
        </p:spPr>
        <p:txBody>
          <a:bodyPr/>
          <a:lstStyle/>
          <a:p>
            <a:pPr algn="l" eaLnBrk="1" hangingPunct="1"/>
            <a:r>
              <a:rPr lang="lv-LV" sz="5400" dirty="0" smtClean="0"/>
              <a:t>Jņ.14:6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55776" y="44599"/>
            <a:ext cx="6228184" cy="144018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lv-LV" sz="4400" dirty="0" smtClean="0"/>
              <a:t>Jēzus sacīja: “</a:t>
            </a:r>
            <a:r>
              <a:rPr lang="lv-LV" sz="4400" i="1" dirty="0" smtClean="0"/>
              <a:t>Es esmu:  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653136"/>
            <a:ext cx="24669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439" name="AutoShape 8" descr="http://upload.wikimedia.org/wikipedia/commons/c/c6/T-shirt_%28White%29.svg"/>
          <p:cNvSpPr>
            <a:spLocks noChangeAspect="1" noChangeArrowheads="1"/>
          </p:cNvSpPr>
          <p:nvPr/>
        </p:nvSpPr>
        <p:spPr bwMode="auto">
          <a:xfrm>
            <a:off x="155575" y="-1790700"/>
            <a:ext cx="47148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AutoShape 10" descr="http://upload.wikimedia.org/wikipedia/commons/c/c6/T-shirt_%28White%29.svg"/>
          <p:cNvSpPr>
            <a:spLocks noChangeAspect="1" noChangeArrowheads="1"/>
          </p:cNvSpPr>
          <p:nvPr/>
        </p:nvSpPr>
        <p:spPr bwMode="auto">
          <a:xfrm>
            <a:off x="155575" y="-1790700"/>
            <a:ext cx="47148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AutoShape 12" descr="http://upload.wikimedia.org/wikipedia/commons/c/c6/T-shirt_%28White%29.svg"/>
          <p:cNvSpPr>
            <a:spLocks noChangeAspect="1" noChangeArrowheads="1"/>
          </p:cNvSpPr>
          <p:nvPr/>
        </p:nvSpPr>
        <p:spPr bwMode="auto">
          <a:xfrm>
            <a:off x="155575" y="-1790700"/>
            <a:ext cx="47148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687888"/>
            <a:ext cx="1817688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179512" y="1484784"/>
            <a:ext cx="1979712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lv-LV" sz="4400" b="1" dirty="0" smtClean="0"/>
              <a:t>Ceļš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691680" y="2564904"/>
            <a:ext cx="288032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lv-LV" sz="4400" b="1" dirty="0" smtClean="0"/>
              <a:t>Patiesība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283968" y="3789040"/>
            <a:ext cx="288032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90000"/>
              </a:lnSpc>
            </a:pPr>
            <a:r>
              <a:rPr lang="lv-LV" sz="4400" b="1" dirty="0" smtClean="0"/>
              <a:t>Dzīvība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292080" y="1844824"/>
            <a:ext cx="3672408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lv-LV" sz="3600" dirty="0" smtClean="0"/>
              <a:t>neviens netiek pie Tēva kā vien caur Mani.</a:t>
            </a:r>
            <a:endParaRPr lang="lv-LV" sz="3600" b="1" dirty="0" smtClean="0"/>
          </a:p>
        </p:txBody>
      </p:sp>
      <p:pic>
        <p:nvPicPr>
          <p:cNvPr id="24578" name="Picture 2" descr="Palielināmais stikls (17 cm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645024"/>
            <a:ext cx="2816424" cy="2816424"/>
          </a:xfrm>
          <a:prstGeom prst="rect">
            <a:avLst/>
          </a:prstGeom>
          <a:noFill/>
        </p:spPr>
      </p:pic>
      <p:pic>
        <p:nvPicPr>
          <p:cNvPr id="13" name="Picture 12" descr="roa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07504" y="2420888"/>
            <a:ext cx="1846586" cy="443711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648072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i="1" baseline="30000" dirty="0" smtClean="0"/>
              <a:t>33</a:t>
            </a:r>
            <a:r>
              <a:rPr lang="lv-LV" i="1" dirty="0" smtClean="0"/>
              <a:t>  jūdi: “Mēs esam Ābrahāma pēcnācēji ...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27384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Jūdi – Ābrahama pēcnācēji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79512" y="1340768"/>
            <a:ext cx="468052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Jūdiem Ābrahams bija viņu pestītājs</a:t>
            </a:r>
            <a:endParaRPr lang="en-US" sz="4000" dirty="0"/>
          </a:p>
        </p:txBody>
      </p:sp>
      <p:pic>
        <p:nvPicPr>
          <p:cNvPr id="26626" name="Picture 2" descr="Was Abraham Really a Prophet? - Allen Creek Community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4552950" cy="341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ounded Rectangle 11"/>
          <p:cNvSpPr/>
          <p:nvPr/>
        </p:nvSpPr>
        <p:spPr>
          <a:xfrm>
            <a:off x="4968552" y="1268760"/>
            <a:ext cx="406794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Mesiju viņi gaidīja kā politisku atbrīvotāju</a:t>
            </a:r>
            <a:endParaRPr lang="en-US" sz="3600" dirty="0"/>
          </a:p>
        </p:txBody>
      </p:sp>
      <p:pic>
        <p:nvPicPr>
          <p:cNvPr id="26628" name="Picture 4" descr="Page 19 | Jesus Looking Up Images - Free Download on Freep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5179" y="2996952"/>
            <a:ext cx="3095253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ounded Rectangle 12"/>
          <p:cNvSpPr/>
          <p:nvPr/>
        </p:nvSpPr>
        <p:spPr>
          <a:xfrm>
            <a:off x="179512" y="5633864"/>
            <a:ext cx="468052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Jūdi paļāvās uz Ābrahama priekšzīmi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i="1" baseline="30000" dirty="0" smtClean="0"/>
              <a:t>33</a:t>
            </a:r>
            <a:r>
              <a:rPr lang="lv-LV" i="1" dirty="0" smtClean="0"/>
              <a:t>  jūdi Viņam atbildēja: “Mēs esam Ābrahāma pēcnācēji un nekad nevienam neesam vergojuši. Kā tad tu saki: jūs kļūsiet brīvi?”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27384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 tā var melot?</a:t>
            </a:r>
          </a:p>
        </p:txBody>
      </p:sp>
      <p:pic>
        <p:nvPicPr>
          <p:cNvPr id="6146" name="Picture 2" descr="Pharisees, Sadducees, &amp; Resurrection – Emor – May 13 – Jewels of Juda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14700"/>
            <a:ext cx="6858000" cy="354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323528" y="1988840"/>
            <a:ext cx="252028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Ēģiptes verdzība</a:t>
            </a:r>
            <a:endParaRPr lang="en-US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3203848" y="1988840"/>
            <a:ext cx="2808312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Babilonijas verdzība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6228184" y="1988840"/>
            <a:ext cx="2808312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Romas verdzība</a:t>
            </a:r>
            <a:endParaRPr lang="en-US" sz="4000" dirty="0"/>
          </a:p>
        </p:txBody>
      </p:sp>
      <p:sp>
        <p:nvSpPr>
          <p:cNvPr id="11" name="Rounded Rectangle 10"/>
          <p:cNvSpPr/>
          <p:nvPr/>
        </p:nvSpPr>
        <p:spPr>
          <a:xfrm>
            <a:off x="2771800" y="5445224"/>
            <a:ext cx="2808312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Lepnības verdzība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14188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Dievs ienīst augstprātību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95536" y="764704"/>
            <a:ext cx="8352928" cy="24482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Bijība Tā Kunga priekšā ienīst nelāgo, ienīst tukšu iedomību, augstprātību un ikvienu ļaunu ceļu (Sal.pam.8:12)</a:t>
            </a:r>
          </a:p>
        </p:txBody>
      </p:sp>
      <p:pic>
        <p:nvPicPr>
          <p:cNvPr id="29698" name="Picture 2" descr="Dieva dusmas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628" y="3212977"/>
            <a:ext cx="6640732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Slave to Sin or Slave to Righteousness? Romans 6:15-23 — Redeeming Life 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99"/>
            <a:ext cx="9144000" cy="5143502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373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i="1" baseline="30000" dirty="0" smtClean="0"/>
              <a:t>34</a:t>
            </a:r>
            <a:r>
              <a:rPr lang="lv-LV" i="1" dirty="0" smtClean="0"/>
              <a:t> Jēzus viņiem atbildēja: “Patiesi, patiesi es jums saku: ikviens, kas dara grēku, ir grēka vergs.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-27384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īsta verdzība?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724128" y="1988840"/>
            <a:ext cx="2880320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Kas grēko</a:t>
            </a:r>
            <a:endParaRPr lang="en-US" sz="4000" dirty="0"/>
          </a:p>
        </p:txBody>
      </p:sp>
      <p:sp>
        <p:nvSpPr>
          <p:cNvPr id="12" name="Rounded Rectangle 11"/>
          <p:cNvSpPr/>
          <p:nvPr/>
        </p:nvSpPr>
        <p:spPr>
          <a:xfrm>
            <a:off x="6084168" y="3068960"/>
            <a:ext cx="216024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Ir grēka vergs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 animBg="1"/>
      <p:bldP spid="1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3745</TotalTime>
  <Words>404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Jņ.8:31-37 Patiesība darīs jūs brīvus</vt:lpstr>
      <vt:lpstr>Jņ.8:31-37 Patiesība darīs jūs brīvus</vt:lpstr>
      <vt:lpstr>Kas ir īsta brīvība?</vt:lpstr>
      <vt:lpstr>Patiesība darīs jūs brīvus</vt:lpstr>
      <vt:lpstr>Jņ.14:6</vt:lpstr>
      <vt:lpstr>Jūdi – Ābrahama pēcnācēji</vt:lpstr>
      <vt:lpstr>Kā tā var melot?</vt:lpstr>
      <vt:lpstr>Dievs ienīst augstprātību</vt:lpstr>
      <vt:lpstr>Kas ir īsta verdzība?</vt:lpstr>
      <vt:lpstr>Kas ir īsta brīvība?</vt:lpstr>
      <vt:lpstr>Jēzus var darīt brīvus</vt:lpstr>
      <vt:lpstr>Jūdi meklē Jēzu nogalināt</vt:lpstr>
      <vt:lpstr>Ābrahams neglābs, tikai Jēzus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96</cp:revision>
  <dcterms:created xsi:type="dcterms:W3CDTF">2010-10-07T14:46:11Z</dcterms:created>
  <dcterms:modified xsi:type="dcterms:W3CDTF">2024-03-17T17:16:37Z</dcterms:modified>
</cp:coreProperties>
</file>