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87" r:id="rId3"/>
    <p:sldId id="288" r:id="rId4"/>
    <p:sldId id="319" r:id="rId5"/>
    <p:sldId id="294" r:id="rId6"/>
    <p:sldId id="320" r:id="rId7"/>
    <p:sldId id="318" r:id="rId8"/>
    <p:sldId id="316" r:id="rId9"/>
    <p:sldId id="321" r:id="rId10"/>
    <p:sldId id="322" r:id="rId11"/>
    <p:sldId id="323" r:id="rId12"/>
    <p:sldId id="324" r:id="rId13"/>
    <p:sldId id="325" r:id="rId14"/>
    <p:sldId id="314" r:id="rId15"/>
    <p:sldId id="272" r:id="rId16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BD98B-7D18-451B-B098-69D0ED31C07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33282-57C9-4E19-A002-4F59AE3F57F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F1298-3AFF-4427-BDAF-C1AEEDD1F89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C8BEA-3B57-4AF1-823D-70D907AAD2E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A17F4-B089-40CA-81E1-4A230CD6441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EAF7C-6521-4EE6-9D44-113A0615D67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AAAA4-A132-4253-9275-EED7061230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D37BD-A547-451B-BF8B-C8327543CD1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8A0BC-A7BC-4DB6-A65A-E913984CF6A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DA459-633B-4FCD-A5A4-4CED0671091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A1871-2300-44B6-8531-03DBD8963DB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1BD31F4-5C09-4615-BB13-20EEA6EE737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975"/>
            <a:ext cx="9144000" cy="10715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Mt.21:1-11 Palmu svētdiena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247987"/>
            <a:ext cx="8072494" cy="5610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4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</a:t>
            </a:r>
            <a:r>
              <a:rPr lang="lv-LV" sz="2000" b="1" dirty="0" err="1">
                <a:latin typeface="Verdana" pitchFamily="34" charset="0"/>
              </a:rPr>
              <a:t>Otomers</a:t>
            </a:r>
            <a:endParaRPr lang="lv-LV" sz="2000" b="1" dirty="0">
              <a:latin typeface="Verdana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80312" y="0"/>
            <a:ext cx="17636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28.mar.2021.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44016"/>
            <a:ext cx="8229600" cy="764704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Kā šāda iejāšana var piestāvēt varenam ķēniņam?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323850" y="620713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 b="1"/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88742B-3F3E-41F3-8E90-9C19C780384F}" type="slidenum">
              <a:rPr lang="lv-LV" smtClean="0">
                <a:latin typeface="Arial" pitchFamily="34" charset="0"/>
              </a:rPr>
              <a:pPr/>
              <a:t>10</a:t>
            </a:fld>
            <a:endParaRPr lang="lv-LV" smtClean="0"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196752"/>
            <a:ext cx="52920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Ja Jēzus </a:t>
            </a:r>
            <a:r>
              <a:rPr lang="lv-LV" sz="2800" b="1" dirty="0" smtClean="0"/>
              <a:t>būtu iejājis </a:t>
            </a:r>
            <a:r>
              <a:rPr lang="lv-LV" sz="2800" dirty="0" smtClean="0"/>
              <a:t>Jeruzalemē uz </a:t>
            </a:r>
            <a:r>
              <a:rPr lang="lv-LV" sz="2800" b="1" dirty="0" smtClean="0"/>
              <a:t>grezna zirga </a:t>
            </a:r>
            <a:r>
              <a:rPr lang="lv-LV" sz="2800" dirty="0" smtClean="0"/>
              <a:t>ar zobenu, kā </a:t>
            </a:r>
            <a:r>
              <a:rPr lang="lv-LV" sz="2800" b="1" dirty="0" smtClean="0"/>
              <a:t>laicīgs ķēniņš</a:t>
            </a:r>
            <a:r>
              <a:rPr lang="lv-LV" sz="2800" dirty="0" smtClean="0"/>
              <a:t>, tad Viņa izskats atbilstu </a:t>
            </a:r>
            <a:r>
              <a:rPr lang="lv-LV" sz="2800" b="1" dirty="0" smtClean="0"/>
              <a:t>cilvēka</a:t>
            </a:r>
            <a:r>
              <a:rPr lang="lv-LV" sz="2800" dirty="0" smtClean="0"/>
              <a:t> </a:t>
            </a:r>
            <a:r>
              <a:rPr lang="lv-LV" sz="2800" b="1" dirty="0" smtClean="0"/>
              <a:t>prāta</a:t>
            </a:r>
            <a:r>
              <a:rPr lang="lv-LV" sz="2800" dirty="0" smtClean="0"/>
              <a:t> </a:t>
            </a:r>
            <a:r>
              <a:rPr lang="lv-LV" sz="2800" b="1" dirty="0" smtClean="0"/>
              <a:t>priekšstatiem</a:t>
            </a:r>
            <a:r>
              <a:rPr lang="lv-LV" sz="2800" dirty="0" smtClean="0"/>
              <a:t>, bet tad </a:t>
            </a:r>
            <a:r>
              <a:rPr lang="lv-LV" sz="2800" b="1" dirty="0" smtClean="0"/>
              <a:t>ticībai</a:t>
            </a:r>
            <a:r>
              <a:rPr lang="lv-LV" sz="2800" dirty="0" smtClean="0"/>
              <a:t> tur vairs </a:t>
            </a:r>
            <a:r>
              <a:rPr lang="lv-LV" sz="2800" b="1" dirty="0" smtClean="0"/>
              <a:t>nebūtu vietas</a:t>
            </a:r>
            <a:r>
              <a:rPr lang="lv-LV" sz="2800" dirty="0" smtClean="0"/>
              <a:t>.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Bet šis </a:t>
            </a:r>
            <a:r>
              <a:rPr lang="lv-LV" sz="2800" b="1" dirty="0" smtClean="0"/>
              <a:t>ķēniņš</a:t>
            </a:r>
            <a:r>
              <a:rPr lang="lv-LV" sz="2800" dirty="0" smtClean="0"/>
              <a:t> ir </a:t>
            </a:r>
            <a:r>
              <a:rPr lang="lv-LV" sz="2800" b="1" dirty="0" smtClean="0"/>
              <a:t>atšķirīgs</a:t>
            </a:r>
            <a:r>
              <a:rPr lang="lv-LV" sz="2800" dirty="0" smtClean="0"/>
              <a:t> no visiem </a:t>
            </a:r>
            <a:r>
              <a:rPr lang="lv-LV" sz="2800" b="1" dirty="0" smtClean="0"/>
              <a:t>pārējiem ķēniņiem</a:t>
            </a:r>
            <a:r>
              <a:rPr lang="lv-LV" sz="2800" dirty="0" smtClean="0"/>
              <a:t>.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Jēzus valda </a:t>
            </a:r>
            <a:r>
              <a:rPr lang="lv-LV" sz="2800" b="1" dirty="0" smtClean="0"/>
              <a:t>garīgi</a:t>
            </a:r>
            <a:r>
              <a:rPr lang="lv-LV" sz="2800" dirty="0" smtClean="0"/>
              <a:t>, nevis </a:t>
            </a:r>
            <a:r>
              <a:rPr lang="lv-LV" sz="2800" b="1" dirty="0" smtClean="0"/>
              <a:t>laicīgi</a:t>
            </a:r>
            <a:r>
              <a:rPr lang="lv-LV" sz="2800" dirty="0" smtClean="0"/>
              <a:t>.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Tas ir Viņš, pēc kā tava </a:t>
            </a:r>
            <a:r>
              <a:rPr lang="lv-LV" sz="2800" b="1" dirty="0" smtClean="0"/>
              <a:t>sirds</a:t>
            </a:r>
            <a:r>
              <a:rPr lang="lv-LV" sz="2800" dirty="0" smtClean="0"/>
              <a:t> ir </a:t>
            </a:r>
            <a:r>
              <a:rPr lang="lv-LV" sz="2800" b="1" dirty="0" smtClean="0"/>
              <a:t>ilgojusies</a:t>
            </a:r>
            <a:r>
              <a:rPr lang="lv-LV" sz="2800" dirty="0" smtClean="0"/>
              <a:t> jau kopš </a:t>
            </a:r>
            <a:r>
              <a:rPr lang="lv-LV" sz="2800" b="1" dirty="0" smtClean="0"/>
              <a:t>dzimšanas</a:t>
            </a:r>
            <a:r>
              <a:rPr lang="lv-LV" sz="2800" dirty="0" smtClean="0"/>
              <a:t>.</a:t>
            </a:r>
            <a:endParaRPr lang="lv-LV" sz="2800" dirty="0" smtClean="0"/>
          </a:p>
        </p:txBody>
      </p:sp>
      <p:pic>
        <p:nvPicPr>
          <p:cNvPr id="1026" name="Picture 2" descr="Pin on https://peretiredfaithhopelove.blogspot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7300" y="1196752"/>
            <a:ext cx="4076700" cy="5661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4624"/>
            <a:ext cx="8229600" cy="764704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Jēzus nāk pazemīgs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323850" y="620713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 b="1"/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88742B-3F3E-41F3-8E90-9C19C780384F}" type="slidenum">
              <a:rPr lang="lv-LV" smtClean="0">
                <a:latin typeface="Arial" pitchFamily="34" charset="0"/>
              </a:rPr>
              <a:pPr/>
              <a:t>11</a:t>
            </a:fld>
            <a:endParaRPr lang="lv-LV" smtClean="0"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764704"/>
            <a:ext cx="493204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Jēzus nejāj uz kara zirga, biedinošā varenībā un greznībā, bet uz </a:t>
            </a:r>
            <a:r>
              <a:rPr lang="lv-LV" sz="2800" b="1" dirty="0" smtClean="0"/>
              <a:t>nastu nesēja ēzeļa</a:t>
            </a:r>
            <a:r>
              <a:rPr lang="lv-LV" sz="2800" dirty="0" smtClean="0"/>
              <a:t>. 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Tā Jēzus norāda, ka </a:t>
            </a:r>
            <a:r>
              <a:rPr lang="lv-LV" sz="2800" b="1" dirty="0" smtClean="0"/>
              <a:t>negrib</a:t>
            </a:r>
            <a:r>
              <a:rPr lang="lv-LV" sz="2800" dirty="0" smtClean="0"/>
              <a:t> mūs </a:t>
            </a:r>
            <a:r>
              <a:rPr lang="lv-LV" sz="2800" b="1" dirty="0" smtClean="0"/>
              <a:t>izbiedēt</a:t>
            </a:r>
            <a:r>
              <a:rPr lang="lv-LV" sz="2800" dirty="0" smtClean="0"/>
              <a:t>, </a:t>
            </a:r>
            <a:r>
              <a:rPr lang="lv-LV" sz="2800" b="1" dirty="0" smtClean="0"/>
              <a:t>apdraudēt</a:t>
            </a:r>
            <a:r>
              <a:rPr lang="lv-LV" sz="2800" dirty="0" smtClean="0"/>
              <a:t> vai </a:t>
            </a:r>
            <a:r>
              <a:rPr lang="lv-LV" sz="2800" b="1" dirty="0" smtClean="0"/>
              <a:t>kalpināt</a:t>
            </a:r>
            <a:r>
              <a:rPr lang="lv-LV" sz="2800" dirty="0" smtClean="0"/>
              <a:t> cilvēkus.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Bet tā vietā Viņš grib </a:t>
            </a:r>
            <a:r>
              <a:rPr lang="lv-LV" sz="2800" b="1" dirty="0" smtClean="0"/>
              <a:t>palīdzēt</a:t>
            </a:r>
            <a:r>
              <a:rPr lang="lv-LV" sz="2800" dirty="0" smtClean="0"/>
              <a:t>, nest </a:t>
            </a:r>
            <a:r>
              <a:rPr lang="lv-LV" sz="2800" b="1" dirty="0" smtClean="0"/>
              <a:t>mūsu nastas </a:t>
            </a:r>
            <a:r>
              <a:rPr lang="lv-LV" sz="2800" dirty="0" smtClean="0"/>
              <a:t>un </a:t>
            </a:r>
            <a:r>
              <a:rPr lang="lv-LV" sz="2800" b="1" dirty="0" smtClean="0"/>
              <a:t>ņemt tās uz saviem pleciem</a:t>
            </a:r>
            <a:r>
              <a:rPr lang="lv-LV" sz="2800" dirty="0" smtClean="0"/>
              <a:t>.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Jēzus </a:t>
            </a:r>
            <a:r>
              <a:rPr lang="lv-LV" sz="2800" b="1" dirty="0" smtClean="0"/>
              <a:t>aicina</a:t>
            </a:r>
            <a:r>
              <a:rPr lang="lv-LV" sz="2800" dirty="0" smtClean="0"/>
              <a:t> mūs savas </a:t>
            </a:r>
            <a:r>
              <a:rPr lang="lv-LV" sz="2800" b="1" dirty="0" smtClean="0"/>
              <a:t>nastas atdot Viņam lūgšanā</a:t>
            </a:r>
            <a:r>
              <a:rPr lang="lv-LV" sz="2800" dirty="0" smtClean="0"/>
              <a:t>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839791"/>
            <a:ext cx="4139952" cy="5901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932040" y="2132856"/>
            <a:ext cx="3765104" cy="764704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Jēzus - ķēniņš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323850" y="620713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 b="1"/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88742B-3F3E-41F3-8E90-9C19C780384F}" type="slidenum">
              <a:rPr lang="lv-LV" smtClean="0">
                <a:latin typeface="Arial" pitchFamily="34" charset="0"/>
              </a:rPr>
              <a:pPr/>
              <a:t>12</a:t>
            </a:fld>
            <a:endParaRPr lang="lv-LV" smtClean="0"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852936"/>
            <a:ext cx="457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Šai pasaulē </a:t>
            </a:r>
            <a:r>
              <a:rPr lang="lv-LV" sz="2800" b="1" dirty="0" smtClean="0"/>
              <a:t>cilvēks</a:t>
            </a:r>
            <a:r>
              <a:rPr lang="lv-LV" sz="2800" dirty="0" smtClean="0"/>
              <a:t> ir </a:t>
            </a:r>
            <a:r>
              <a:rPr lang="lv-LV" sz="2800" b="1" dirty="0" smtClean="0"/>
              <a:t>pakļauts</a:t>
            </a:r>
            <a:r>
              <a:rPr lang="lv-LV" sz="2800" dirty="0" smtClean="0"/>
              <a:t> daudz </a:t>
            </a:r>
            <a:r>
              <a:rPr lang="lv-LV" sz="2800" b="1" dirty="0" smtClean="0"/>
              <a:t>trakojošiem ķēniņiem</a:t>
            </a:r>
            <a:r>
              <a:rPr lang="lv-LV" sz="2800" dirty="0" smtClean="0"/>
              <a:t>, kas ir īsti </a:t>
            </a:r>
            <a:r>
              <a:rPr lang="lv-LV" sz="2800" b="1" dirty="0" smtClean="0"/>
              <a:t>tirāni</a:t>
            </a:r>
            <a:r>
              <a:rPr lang="lv-LV" sz="2800" dirty="0" smtClean="0"/>
              <a:t> un </a:t>
            </a:r>
            <a:r>
              <a:rPr lang="lv-LV" sz="2800" b="1" dirty="0" smtClean="0"/>
              <a:t>slepkavas</a:t>
            </a:r>
            <a:r>
              <a:rPr lang="lv-LV" sz="2800" dirty="0" smtClean="0"/>
              <a:t>.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Šīs </a:t>
            </a:r>
            <a:r>
              <a:rPr lang="lv-LV" sz="2800" b="1" dirty="0" smtClean="0"/>
              <a:t>slepkavas</a:t>
            </a:r>
            <a:r>
              <a:rPr lang="lv-LV" sz="2800" dirty="0" smtClean="0"/>
              <a:t> ir </a:t>
            </a:r>
            <a:r>
              <a:rPr lang="lv-LV" sz="2800" b="1" dirty="0" smtClean="0"/>
              <a:t>velns</a:t>
            </a:r>
            <a:r>
              <a:rPr lang="lv-LV" sz="2800" dirty="0" smtClean="0"/>
              <a:t>, </a:t>
            </a:r>
            <a:r>
              <a:rPr lang="lv-LV" sz="2800" b="1" dirty="0" smtClean="0"/>
              <a:t>miesa</a:t>
            </a:r>
            <a:r>
              <a:rPr lang="lv-LV" sz="2800" dirty="0" smtClean="0"/>
              <a:t>, </a:t>
            </a:r>
            <a:r>
              <a:rPr lang="lv-LV" sz="2800" b="1" dirty="0" smtClean="0"/>
              <a:t>pasaule</a:t>
            </a:r>
            <a:r>
              <a:rPr lang="lv-LV" sz="2800" dirty="0" smtClean="0"/>
              <a:t> un </a:t>
            </a:r>
            <a:r>
              <a:rPr lang="lv-LV" sz="2800" b="1" dirty="0" smtClean="0"/>
              <a:t>grēks</a:t>
            </a:r>
            <a:r>
              <a:rPr lang="lv-LV" sz="2800" dirty="0" smtClean="0"/>
              <a:t>.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Visi šie “ķēniņi” </a:t>
            </a:r>
            <a:r>
              <a:rPr lang="lv-LV" sz="2800" b="1" dirty="0" smtClean="0"/>
              <a:t>nomāc</a:t>
            </a:r>
            <a:r>
              <a:rPr lang="lv-LV" sz="2800" dirty="0" smtClean="0"/>
              <a:t> mūsu nabaga </a:t>
            </a:r>
            <a:r>
              <a:rPr lang="lv-LV" sz="2800" b="1" dirty="0" smtClean="0"/>
              <a:t>sirdsapziņu</a:t>
            </a:r>
            <a:r>
              <a:rPr lang="lv-LV" sz="2800" dirty="0" smtClean="0"/>
              <a:t>. 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51520" y="2088232"/>
            <a:ext cx="376510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citi ķēniņi</a:t>
            </a:r>
          </a:p>
        </p:txBody>
      </p:sp>
      <p:sp>
        <p:nvSpPr>
          <p:cNvPr id="9" name="Rectangle 8"/>
          <p:cNvSpPr/>
          <p:nvPr/>
        </p:nvSpPr>
        <p:spPr>
          <a:xfrm>
            <a:off x="4644008" y="2887682"/>
            <a:ext cx="44999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Bet ja sirds uzņem  šo </a:t>
            </a:r>
            <a:r>
              <a:rPr lang="lv-LV" sz="2800" b="1" dirty="0" smtClean="0"/>
              <a:t>Ķēniņu</a:t>
            </a:r>
            <a:r>
              <a:rPr lang="lv-LV" sz="2800" dirty="0" smtClean="0"/>
              <a:t> uzņem ar stirpu </a:t>
            </a:r>
            <a:r>
              <a:rPr lang="lv-LV" sz="2800" b="1" dirty="0" smtClean="0"/>
              <a:t>ticību</a:t>
            </a:r>
            <a:r>
              <a:rPr lang="lv-LV" sz="2800" dirty="0" smtClean="0"/>
              <a:t>, tad tā ir tik </a:t>
            </a:r>
            <a:r>
              <a:rPr lang="lv-LV" sz="2800" b="1" dirty="0" smtClean="0"/>
              <a:t>droša</a:t>
            </a:r>
            <a:r>
              <a:rPr lang="lv-LV" sz="2800" dirty="0" smtClean="0"/>
              <a:t>, ka </a:t>
            </a:r>
            <a:r>
              <a:rPr lang="lv-LV" sz="2800" b="1" dirty="0" smtClean="0"/>
              <a:t>nebaidās</a:t>
            </a:r>
            <a:r>
              <a:rPr lang="lv-LV" sz="2800" dirty="0" smtClean="0"/>
              <a:t> ne </a:t>
            </a:r>
            <a:r>
              <a:rPr lang="lv-LV" sz="2800" b="1" dirty="0" smtClean="0"/>
              <a:t>grēka</a:t>
            </a:r>
            <a:r>
              <a:rPr lang="lv-LV" sz="2800" dirty="0" smtClean="0"/>
              <a:t>, ne </a:t>
            </a:r>
            <a:r>
              <a:rPr lang="lv-LV" sz="2800" b="1" dirty="0" smtClean="0"/>
              <a:t>nāves</a:t>
            </a:r>
            <a:r>
              <a:rPr lang="lv-LV" sz="2800" dirty="0" smtClean="0"/>
              <a:t>, ne </a:t>
            </a:r>
            <a:r>
              <a:rPr lang="lv-LV" sz="2800" b="1" dirty="0" smtClean="0"/>
              <a:t>elles</a:t>
            </a:r>
            <a:r>
              <a:rPr lang="lv-LV" sz="2800" dirty="0" smtClean="0"/>
              <a:t> un ne </a:t>
            </a:r>
            <a:r>
              <a:rPr lang="lv-LV" sz="2800" b="1" dirty="0" smtClean="0"/>
              <a:t>nelaimes</a:t>
            </a:r>
            <a:r>
              <a:rPr lang="lv-LV" sz="2800" dirty="0" smtClean="0"/>
              <a:t>.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Kas </a:t>
            </a:r>
            <a:r>
              <a:rPr lang="lv-LV" sz="2800" b="1" dirty="0" smtClean="0"/>
              <a:t>turas pie Jēzus</a:t>
            </a:r>
            <a:r>
              <a:rPr lang="lv-LV" sz="2800" dirty="0" smtClean="0"/>
              <a:t>, tam </a:t>
            </a:r>
            <a:r>
              <a:rPr lang="lv-LV" sz="2800" b="1" dirty="0" smtClean="0"/>
              <a:t>nevar kaitēt </a:t>
            </a:r>
            <a:r>
              <a:rPr lang="lv-LV" sz="2800" dirty="0" smtClean="0"/>
              <a:t>ne </a:t>
            </a:r>
            <a:r>
              <a:rPr lang="lv-LV" sz="2800" b="1" dirty="0" smtClean="0"/>
              <a:t>grēks</a:t>
            </a:r>
            <a:r>
              <a:rPr lang="lv-LV" sz="2800" dirty="0" smtClean="0"/>
              <a:t>, ne </a:t>
            </a:r>
            <a:r>
              <a:rPr lang="lv-LV" sz="2800" b="1" dirty="0" smtClean="0"/>
              <a:t>cilvēki</a:t>
            </a:r>
            <a:r>
              <a:rPr lang="lv-LV" sz="2800" dirty="0" smtClean="0"/>
              <a:t>, ne </a:t>
            </a:r>
            <a:r>
              <a:rPr lang="lv-LV" sz="2800" b="1" dirty="0" smtClean="0"/>
              <a:t>velns</a:t>
            </a:r>
            <a:r>
              <a:rPr lang="lv-LV" sz="2800" dirty="0" smtClean="0"/>
              <a:t>, ne </a:t>
            </a:r>
            <a:r>
              <a:rPr lang="lv-LV" sz="2800" b="1" dirty="0" smtClean="0"/>
              <a:t>nāve</a:t>
            </a:r>
            <a:r>
              <a:rPr lang="lv-LV" sz="2800" dirty="0" smtClean="0"/>
              <a:t>.</a:t>
            </a:r>
          </a:p>
        </p:txBody>
      </p:sp>
      <p:pic>
        <p:nvPicPr>
          <p:cNvPr id="11" name="Picture 10" descr="k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0"/>
            <a:ext cx="2294079" cy="2294079"/>
          </a:xfrm>
          <a:prstGeom prst="rect">
            <a:avLst/>
          </a:prstGeom>
        </p:spPr>
      </p:pic>
      <p:pic>
        <p:nvPicPr>
          <p:cNvPr id="12" name="Picture 11" descr="jesu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0"/>
            <a:ext cx="2366087" cy="23660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ts val="3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5</a:t>
            </a:r>
            <a:r>
              <a:rPr lang="lv-LV" sz="2800" i="1" dirty="0" smtClean="0"/>
              <a:t> </a:t>
            </a:r>
            <a:r>
              <a:rPr lang="lv-LV" sz="2800" i="1" dirty="0" smtClean="0"/>
              <a:t>sakiet Ciānas meitai: redzi, tavs Ķēniņš nāk pie tevis </a:t>
            </a:r>
            <a:r>
              <a:rPr lang="lv-LV" sz="2800" b="1" i="1" dirty="0" smtClean="0"/>
              <a:t>lēnprātīgs</a:t>
            </a:r>
            <a:r>
              <a:rPr lang="lv-LV" sz="2800" i="1" dirty="0" smtClean="0"/>
              <a:t>, jādams uz ēzeļa, uz jūga ēzeļmātes kumeļa.</a:t>
            </a:r>
            <a:endParaRPr lang="en-US" sz="27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887682"/>
            <a:ext cx="442798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Grēks</a:t>
            </a:r>
            <a:r>
              <a:rPr lang="lv-LV" sz="2800" dirty="0" smtClean="0"/>
              <a:t> vienmēr </a:t>
            </a:r>
            <a:r>
              <a:rPr lang="lv-LV" sz="2800" b="1" dirty="0" smtClean="0"/>
              <a:t>izbiedē</a:t>
            </a:r>
            <a:r>
              <a:rPr lang="lv-LV" sz="2800" dirty="0" smtClean="0"/>
              <a:t> </a:t>
            </a:r>
            <a:r>
              <a:rPr lang="lv-LV" sz="2800" b="1" dirty="0" smtClean="0"/>
              <a:t>sirdsapziņu</a:t>
            </a:r>
            <a:r>
              <a:rPr lang="lv-LV" sz="2800" dirty="0" smtClean="0"/>
              <a:t>, dara to </a:t>
            </a:r>
            <a:r>
              <a:rPr lang="lv-LV" sz="2800" b="1" dirty="0" smtClean="0"/>
              <a:t>bailīgu</a:t>
            </a:r>
            <a:r>
              <a:rPr lang="lv-LV" sz="2800" dirty="0" smtClean="0"/>
              <a:t> un </a:t>
            </a:r>
            <a:r>
              <a:rPr lang="lv-LV" sz="2800" b="1" dirty="0" smtClean="0"/>
              <a:t>bēguļojošu</a:t>
            </a:r>
            <a:r>
              <a:rPr lang="lv-LV" sz="2800" dirty="0" smtClean="0"/>
              <a:t>, tā </a:t>
            </a:r>
            <a:r>
              <a:rPr lang="lv-LV" sz="2800" b="1" dirty="0" smtClean="0"/>
              <a:t>slēpjas no Dieva </a:t>
            </a:r>
            <a:r>
              <a:rPr lang="lv-LV" sz="2800" dirty="0" smtClean="0"/>
              <a:t>līdzīgi kā </a:t>
            </a:r>
            <a:r>
              <a:rPr lang="lv-LV" sz="2800" b="1" dirty="0" smtClean="0"/>
              <a:t>Ādams un Ieva.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Grēka</a:t>
            </a:r>
            <a:r>
              <a:rPr lang="lv-LV" sz="2800" dirty="0" smtClean="0"/>
              <a:t> izbiedēta </a:t>
            </a:r>
            <a:r>
              <a:rPr lang="lv-LV" sz="2800" b="1" dirty="0" smtClean="0"/>
              <a:t>sirdsapziņa</a:t>
            </a:r>
            <a:r>
              <a:rPr lang="lv-LV" sz="2800" dirty="0" smtClean="0"/>
              <a:t> nespēj </a:t>
            </a:r>
            <a:r>
              <a:rPr lang="lv-LV" sz="2800" b="1" dirty="0" smtClean="0"/>
              <a:t>panest Dieva klātbūtni</a:t>
            </a:r>
            <a:r>
              <a:rPr lang="lv-LV" sz="2800" dirty="0" smtClean="0"/>
              <a:t>, un </a:t>
            </a:r>
            <a:r>
              <a:rPr lang="lv-LV" sz="2800" b="1" dirty="0" smtClean="0"/>
              <a:t>baidās no soda</a:t>
            </a:r>
            <a:r>
              <a:rPr lang="lv-LV" sz="2800" dirty="0" smtClean="0"/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4427984" y="3284984"/>
            <a:ext cx="47160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 smtClean="0"/>
              <a:t>Bet </a:t>
            </a:r>
            <a:r>
              <a:rPr lang="lv-LV" sz="2800" b="1" dirty="0" smtClean="0"/>
              <a:t>ķēniņš</a:t>
            </a:r>
            <a:r>
              <a:rPr lang="lv-LV" sz="2800" dirty="0" smtClean="0"/>
              <a:t> nāk </a:t>
            </a:r>
            <a:r>
              <a:rPr lang="lv-LV" sz="2800" b="1" dirty="0" smtClean="0"/>
              <a:t>lēnprātīgi</a:t>
            </a:r>
            <a:r>
              <a:rPr lang="lv-LV" sz="2800" dirty="0" smtClean="0"/>
              <a:t>, itin kā sacītu: </a:t>
            </a:r>
            <a:r>
              <a:rPr lang="lv-LV" sz="2800" b="1" dirty="0" smtClean="0"/>
              <a:t>nebaidies</a:t>
            </a:r>
            <a:r>
              <a:rPr lang="lv-LV" sz="2800" dirty="0" smtClean="0"/>
              <a:t> un </a:t>
            </a:r>
            <a:r>
              <a:rPr lang="lv-LV" sz="2800" b="1" dirty="0" smtClean="0"/>
              <a:t>nebēdz</a:t>
            </a:r>
            <a:r>
              <a:rPr lang="lv-LV" sz="2800" dirty="0" smtClean="0"/>
              <a:t>, nāc pie manis </a:t>
            </a:r>
            <a:r>
              <a:rPr lang="lv-LV" sz="2800" b="1" dirty="0" smtClean="0"/>
              <a:t>nokārtot rēķinus</a:t>
            </a:r>
            <a:r>
              <a:rPr lang="lv-LV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Šis ķēniņš ir </a:t>
            </a:r>
            <a:r>
              <a:rPr lang="lv-LV" sz="2800" b="1" dirty="0" smtClean="0"/>
              <a:t>citādāks</a:t>
            </a:r>
            <a:r>
              <a:rPr lang="lv-LV" sz="2800" dirty="0" smtClean="0"/>
              <a:t>, Viņš </a:t>
            </a:r>
            <a:r>
              <a:rPr lang="lv-LV" sz="2800" b="1" dirty="0" smtClean="0"/>
              <a:t>negrib izbiedēt</a:t>
            </a:r>
            <a:r>
              <a:rPr lang="lv-LV" sz="2800" dirty="0" smtClean="0"/>
              <a:t>, bet </a:t>
            </a:r>
            <a:r>
              <a:rPr lang="lv-LV" sz="2800" b="1" dirty="0" smtClean="0"/>
              <a:t>dziedēt</a:t>
            </a:r>
            <a:r>
              <a:rPr lang="lv-LV" sz="2800" dirty="0" smtClean="0"/>
              <a:t> un </a:t>
            </a:r>
            <a:r>
              <a:rPr lang="lv-LV" sz="2800" b="1" dirty="0" smtClean="0"/>
              <a:t>nest piedošanu</a:t>
            </a:r>
            <a:r>
              <a:rPr lang="lv-LV" sz="2800" dirty="0" smtClean="0"/>
              <a:t>.</a:t>
            </a:r>
            <a:endParaRPr lang="lv-LV" sz="2800" dirty="0" smtClean="0"/>
          </a:p>
        </p:txBody>
      </p:sp>
      <p:pic>
        <p:nvPicPr>
          <p:cNvPr id="8" name="Picture 7" descr="handcuf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908720"/>
            <a:ext cx="2078055" cy="2078055"/>
          </a:xfrm>
          <a:prstGeom prst="rect">
            <a:avLst/>
          </a:prstGeom>
        </p:spPr>
      </p:pic>
      <p:pic>
        <p:nvPicPr>
          <p:cNvPr id="9" name="Picture 8" descr="merc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77267" y="764704"/>
            <a:ext cx="2366733" cy="2366733"/>
          </a:xfrm>
          <a:prstGeom prst="rect">
            <a:avLst/>
          </a:prstGeom>
        </p:spPr>
      </p:pic>
      <p:pic>
        <p:nvPicPr>
          <p:cNvPr id="10" name="Picture 9" descr="release chain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1124744"/>
            <a:ext cx="1934040" cy="1934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429000"/>
            <a:ext cx="399593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Ja </a:t>
            </a:r>
            <a:r>
              <a:rPr lang="lv-LV" sz="2800" b="1" dirty="0" smtClean="0"/>
              <a:t>baidies</a:t>
            </a:r>
            <a:r>
              <a:rPr lang="lv-LV" sz="2800" dirty="0" smtClean="0"/>
              <a:t> no </a:t>
            </a:r>
            <a:r>
              <a:rPr lang="lv-LV" sz="2800" b="1" dirty="0" smtClean="0"/>
              <a:t>Jēzus</a:t>
            </a:r>
            <a:r>
              <a:rPr lang="lv-LV" sz="2800" dirty="0" smtClean="0"/>
              <a:t> un domā, ka tev </a:t>
            </a:r>
            <a:r>
              <a:rPr lang="lv-LV" sz="2800" b="1" dirty="0" smtClean="0"/>
              <a:t>jākļūst</a:t>
            </a:r>
            <a:r>
              <a:rPr lang="lv-LV" sz="2800" dirty="0" smtClean="0"/>
              <a:t> kā </a:t>
            </a:r>
            <a:r>
              <a:rPr lang="lv-LV" sz="2800" b="1" dirty="0" smtClean="0"/>
              <a:t>Pēterim</a:t>
            </a:r>
            <a:r>
              <a:rPr lang="lv-LV" sz="2800" dirty="0" smtClean="0"/>
              <a:t> vai </a:t>
            </a:r>
            <a:r>
              <a:rPr lang="lv-LV" sz="2800" b="1" dirty="0" smtClean="0"/>
              <a:t>Pāvilam</a:t>
            </a:r>
            <a:r>
              <a:rPr lang="lv-LV" sz="2800" dirty="0" smtClean="0"/>
              <a:t>, lai </a:t>
            </a:r>
            <a:r>
              <a:rPr lang="lv-LV" sz="2800" b="1" dirty="0" smtClean="0"/>
              <a:t>Jēzum patiktu</a:t>
            </a:r>
            <a:r>
              <a:rPr lang="lv-LV" sz="2800" dirty="0" smtClean="0"/>
              <a:t>, tad tev </a:t>
            </a:r>
            <a:r>
              <a:rPr lang="lv-LV" sz="2800" b="1" dirty="0" smtClean="0"/>
              <a:t>nebūs prieka</a:t>
            </a:r>
            <a:r>
              <a:rPr lang="lv-LV" sz="2800" dirty="0" smtClean="0"/>
              <a:t> par </a:t>
            </a:r>
            <a:r>
              <a:rPr lang="lv-LV" sz="2800" b="1" dirty="0" smtClean="0"/>
              <a:t>Viņa kļūšanu par ķēniņu</a:t>
            </a:r>
            <a:r>
              <a:rPr lang="lv-LV" sz="2800" dirty="0" smtClean="0"/>
              <a:t>!</a:t>
            </a:r>
            <a:endParaRPr lang="lv-LV" sz="2800" dirty="0" smtClean="0"/>
          </a:p>
        </p:txBody>
      </p:sp>
      <p:pic>
        <p:nvPicPr>
          <p:cNvPr id="5" name="Picture 2" descr="Pin on https://peretiredfaithhopelove.blogspot.com"/>
          <p:cNvPicPr>
            <a:picLocks noChangeAspect="1" noChangeArrowheads="1"/>
          </p:cNvPicPr>
          <p:nvPr/>
        </p:nvPicPr>
        <p:blipFill>
          <a:blip r:embed="rId2" cstate="print"/>
          <a:srcRect b="17435"/>
          <a:stretch>
            <a:fillRect/>
          </a:stretch>
        </p:blipFill>
        <p:spPr bwMode="auto">
          <a:xfrm>
            <a:off x="0" y="0"/>
            <a:ext cx="2987824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95737" y="3356992"/>
            <a:ext cx="5148263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Bet ja redzi </a:t>
            </a:r>
            <a:r>
              <a:rPr lang="lv-LV" sz="2800" b="1" dirty="0" smtClean="0"/>
              <a:t>nenovērtējamo</a:t>
            </a:r>
            <a:r>
              <a:rPr lang="lv-LV" sz="2800" dirty="0" smtClean="0"/>
              <a:t> </a:t>
            </a:r>
            <a:r>
              <a:rPr lang="lv-LV" sz="2800" b="1" dirty="0" smtClean="0"/>
              <a:t>dārgumu</a:t>
            </a:r>
            <a:r>
              <a:rPr lang="lv-LV" sz="2800" dirty="0" smtClean="0"/>
              <a:t>, ķēniņu, ko nes </a:t>
            </a:r>
            <a:r>
              <a:rPr lang="lv-LV" sz="2800" b="1" dirty="0" smtClean="0"/>
              <a:t>ēzelītis</a:t>
            </a:r>
            <a:r>
              <a:rPr lang="lv-LV" sz="2800" dirty="0" smtClean="0"/>
              <a:t> – </a:t>
            </a:r>
            <a:r>
              <a:rPr lang="lv-LV" sz="2800" b="1" dirty="0" smtClean="0"/>
              <a:t>Jēzu</a:t>
            </a:r>
            <a:r>
              <a:rPr lang="lv-LV" sz="2800" dirty="0" smtClean="0"/>
              <a:t>, </a:t>
            </a:r>
            <a:r>
              <a:rPr lang="lv-LV" sz="2800" b="1" dirty="0" smtClean="0"/>
              <a:t>grēku piedevēju</a:t>
            </a:r>
            <a:r>
              <a:rPr lang="lv-LV" sz="2800" dirty="0" smtClean="0"/>
              <a:t>, tad </a:t>
            </a:r>
            <a:r>
              <a:rPr lang="lv-LV" sz="2800" b="1" dirty="0" smtClean="0"/>
              <a:t>priecāsies</a:t>
            </a:r>
            <a:r>
              <a:rPr lang="lv-LV" sz="2800" dirty="0" smtClean="0"/>
              <a:t> līdz ar </a:t>
            </a:r>
            <a:r>
              <a:rPr lang="lv-LV" sz="2800" b="1" dirty="0" smtClean="0"/>
              <a:t>visu laiku svētajiem </a:t>
            </a:r>
            <a:r>
              <a:rPr lang="lv-LV" sz="2800" dirty="0" smtClean="0"/>
              <a:t>un </a:t>
            </a:r>
            <a:r>
              <a:rPr lang="lv-LV" sz="2800" b="1" dirty="0" smtClean="0"/>
              <a:t>dziedāsi priekā</a:t>
            </a:r>
            <a:r>
              <a:rPr lang="lv-LV" sz="2800" dirty="0" smtClean="0"/>
              <a:t>: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b="1" dirty="0" smtClean="0"/>
              <a:t>Ozianna Dievam augstībā!</a:t>
            </a:r>
            <a:endParaRPr lang="lv-LV" sz="28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32483" t="3451" r="11100" b="28321"/>
          <a:stretch>
            <a:fillRect/>
          </a:stretch>
        </p:blipFill>
        <p:spPr bwMode="auto">
          <a:xfrm>
            <a:off x="6444208" y="0"/>
            <a:ext cx="2376264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ounded Rectangle 8"/>
          <p:cNvSpPr/>
          <p:nvPr/>
        </p:nvSpPr>
        <p:spPr>
          <a:xfrm>
            <a:off x="2987824" y="1052736"/>
            <a:ext cx="331236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Vai Jēzus ir arī tavs ķēniņš?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90835"/>
            <a:ext cx="8750330" cy="10715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Mt.21:1-11 </a:t>
            </a:r>
            <a:r>
              <a:rPr lang="lv-LV" sz="4000" b="1" dirty="0" smtClean="0">
                <a:solidFill>
                  <a:schemeClr val="tx1"/>
                </a:solidFill>
              </a:rPr>
              <a:t>Palmu svētdiena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71438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baseline="30000" dirty="0" smtClean="0"/>
              <a:t>1</a:t>
            </a:r>
            <a:r>
              <a:rPr lang="lv-LV" sz="2400" dirty="0" smtClean="0"/>
              <a:t> Kad tie tuvojās </a:t>
            </a:r>
            <a:r>
              <a:rPr lang="lv-LV" sz="2400" dirty="0" err="1" smtClean="0"/>
              <a:t>Jeruzālemei</a:t>
            </a:r>
            <a:r>
              <a:rPr lang="lv-LV" sz="2400" dirty="0" smtClean="0"/>
              <a:t> un nonāca </a:t>
            </a:r>
            <a:r>
              <a:rPr lang="lv-LV" sz="2400" dirty="0" err="1" smtClean="0"/>
              <a:t>Bētfagē</a:t>
            </a:r>
            <a:r>
              <a:rPr lang="lv-LV" sz="2400" dirty="0" smtClean="0"/>
              <a:t> pie </a:t>
            </a:r>
            <a:r>
              <a:rPr lang="lv-LV" sz="2400" dirty="0" err="1" smtClean="0"/>
              <a:t>Olīvkalna</a:t>
            </a:r>
            <a:r>
              <a:rPr lang="lv-LV" sz="2400" dirty="0" smtClean="0"/>
              <a:t>, Jēzus sūtīja divus mācekļus </a:t>
            </a:r>
            <a:r>
              <a:rPr lang="lv-LV" sz="2400" baseline="30000" dirty="0" smtClean="0"/>
              <a:t>2</a:t>
            </a:r>
            <a:r>
              <a:rPr lang="lv-LV" sz="2400" dirty="0" smtClean="0"/>
              <a:t> un tiem sacīja: “Dodieties uz ciemu, kas jūsu priekšā. Tur jūs tūlīt atradīsiet ēzeļmāti piesietu un ēzelīti līdz ar viņu, atraisiet tos un vediet pie manis. </a:t>
            </a:r>
            <a:r>
              <a:rPr lang="lv-LV" sz="2400" baseline="30000" dirty="0" smtClean="0"/>
              <a:t>3</a:t>
            </a:r>
            <a:r>
              <a:rPr lang="lv-LV" sz="2400" dirty="0" smtClean="0"/>
              <a:t> Ja kāds jums ko teiks, tad sakiet: Tam Kungam to vajag, un viņš tūdaļ tos atdos.” </a:t>
            </a:r>
            <a:r>
              <a:rPr lang="lv-LV" sz="2400" baseline="30000" dirty="0" smtClean="0"/>
              <a:t>4</a:t>
            </a:r>
            <a:r>
              <a:rPr lang="lv-LV" sz="2400" dirty="0" smtClean="0"/>
              <a:t> Bet tas notika, lai piepildītos, ko Kungs caur pravieti ir sacījis: </a:t>
            </a:r>
            <a:r>
              <a:rPr lang="lv-LV" sz="2400" baseline="30000" dirty="0" smtClean="0"/>
              <a:t>5</a:t>
            </a:r>
            <a:r>
              <a:rPr lang="lv-LV" sz="2400" dirty="0" smtClean="0"/>
              <a:t>  sakiet Ciānas meitai: redzi, tavs Ķēniņš nāk pie tevis lēnprātīgs, jādams uz ēzeļa, uz jūga ēzeļmātes kumeļa. – </a:t>
            </a:r>
            <a:r>
              <a:rPr lang="lv-LV" sz="2400" baseline="30000" dirty="0" smtClean="0"/>
              <a:t>6</a:t>
            </a:r>
            <a:r>
              <a:rPr lang="lv-LV" sz="2400" dirty="0" smtClean="0"/>
              <a:t> Mācekļi aizgāja un darīja, kā Jēzus tiem bija pavēlējis. </a:t>
            </a:r>
            <a:r>
              <a:rPr lang="lv-LV" sz="2400" baseline="30000" dirty="0" smtClean="0"/>
              <a:t>7</a:t>
            </a:r>
            <a:r>
              <a:rPr lang="lv-LV" sz="2400" dirty="0" smtClean="0"/>
              <a:t> Tie atveda ēzeļmāti un ēzelīti, uzklāja tiem savas drēbes, un Jēzus uzsēdās virsū. </a:t>
            </a:r>
            <a:r>
              <a:rPr lang="lv-LV" sz="2400" baseline="30000" dirty="0" smtClean="0"/>
              <a:t>8</a:t>
            </a:r>
            <a:r>
              <a:rPr lang="lv-LV" sz="2400" dirty="0" smtClean="0"/>
              <a:t> Daudz ļaužu izklāja savas drēbes uz ceļa, bet citi cirta kokiem zarus un klāja tos uz ceļa. </a:t>
            </a:r>
            <a:r>
              <a:rPr lang="lv-LV" sz="2400" baseline="30000" dirty="0" smtClean="0"/>
              <a:t>9</a:t>
            </a:r>
            <a:r>
              <a:rPr lang="lv-LV" sz="2400" dirty="0" smtClean="0"/>
              <a:t> Bet ļaužu pūlis, kas gāja viņam gan pa priekšu, gan nopakaļ, sauca: “</a:t>
            </a:r>
            <a:r>
              <a:rPr lang="lv-LV" sz="2400" dirty="0" err="1" smtClean="0"/>
              <a:t>Ozianna</a:t>
            </a:r>
            <a:r>
              <a:rPr lang="lv-LV" sz="2400" dirty="0" smtClean="0"/>
              <a:t> Dāvida dēlam, svētīts, kas nāk Kunga vārdā! Ozianna augstībā!” </a:t>
            </a:r>
            <a:r>
              <a:rPr lang="lv-LV" sz="2400" baseline="30000" dirty="0" smtClean="0"/>
              <a:t>10</a:t>
            </a:r>
            <a:r>
              <a:rPr lang="lv-LV" sz="2400" dirty="0" smtClean="0"/>
              <a:t> Un, viņam ienākot Jeruzālemē, visa pilsēta sakustējās: “Kas viņš tāds?” </a:t>
            </a:r>
            <a:r>
              <a:rPr lang="lv-LV" sz="2400" baseline="30000" dirty="0" smtClean="0"/>
              <a:t>11</a:t>
            </a:r>
            <a:r>
              <a:rPr lang="lv-LV" sz="2400" dirty="0" smtClean="0"/>
              <a:t> Bet ļaudis pūlī atbildēja: “Viņš ir pravietis Jēzus, tas – no Nācaretes Galilejā</a:t>
            </a:r>
            <a:r>
              <a:rPr lang="lv-LV" sz="2400" dirty="0" smtClean="0"/>
              <a:t>.”</a:t>
            </a:r>
            <a:endParaRPr lang="lv-LV" sz="2400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80312" y="0"/>
            <a:ext cx="17636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28.mar.2021.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Ievads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-36512" y="2276872"/>
            <a:ext cx="3857619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5400" b="1" dirty="0" smtClean="0"/>
              <a:t>Vai Jēzus ir arī tavs Ķēniņš? </a:t>
            </a:r>
            <a:endParaRPr lang="lv-LV" sz="54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714744" y="908720"/>
            <a:ext cx="5429256" cy="556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252536" y="1916832"/>
            <a:ext cx="4788024" cy="62071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Vēsturiska ticība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26627" name="AutoShape 2" descr="data:image/jpg;base64,/9j/4AAQSkZJRgABAQAAAQABAAD/2wCEAAkGBhQSEBQUExQVFBQVFxcUFBUXGBwUFRQUFBcXFxUUFxcXHCYeFxkkGRUVHy8gIycpLCwsFR4xNTAqNSYrLCkBCQoKDgwOGg8PGiwlHyQ0MiwsLyksLSwqLSwqLCksKiwsLCwsLCwsLCwsLC8sLCksKSwsLCkpLCwsLCwsLCwsLP/AABEIARgAtAMBIgACEQEDEQH/xAAbAAACAgMBAAAAAAAAAAAAAAAAAQIGBAUHA//EAEQQAAICAQIDBQYCBwQIBwAAAAECAAMRBBIGITEFEyJBUTJhcYGR8AcUIzNCUnKhsWKCwdE0NWNzkqKy8RUWJkODo+H/xAAZAQEBAAMBAAAAAAAAAAAAAAAAAQIDBAX/xAAqEQACAgEDAwMDBQEAAAAAAAAAAQIRAxIhMQRBUROB8CJh0RQycZGhQv/aAAwDAQACEQMRAD8A7I4Geg6D+pjA+8Q8/kP6mEAYHuEAPhHDEAPpHge76RQgDx7vv6QyIoQCXL0iHwEIQBnHui5ekIgYBLED8JHMMwB/KL6RQIgDzCLMWYBIyOYQgCMi0lIkQDzaEZhAPUnn8v8AOOJuvymg404hs0emFtao7GxK8PnGGDn9kg5yoHz85YxctkRuiwAxyr/+cu8t7OFIVqtabQxbO+vulU7Rg43BiynOfZmr0H4hWumhZ0qUam6+uw+LCLSygMuW9CSc56TP05ePnxMWi+ZhKHZx7eaBqVqr7m3VJp9Pu3h3qO/dcwBxzKALj+1nylh7f7dbT36OtVVhqL+5ctnKrgHK4I58/OTQ0LRu8wzKXw5xfqtVajiis6Wx3TKMTdQFzte8ZwoblyA88jlzO54i7bfTnShVVu/1NWnbdnwrZuyy4PXl5w4O67izeZizKZ2lxrbW+vUJWRpfy/dk7vEbzWGL4PQb8jGOk9W443UaO2pFzfqE01qsSe6Yg94Bg8yCAQT1DA+cvpy8fORaLfFmaPizt86TT94qqzM6VIGO1A1mfE58lABJ+Hl1Fb7d7a1Y0ytcr0WLqEoDUWlabkuGe9Q82O3ZgZ5cz64EjBy3DaOgFoAzRdgdstdbq62AA01wpVsnc4253Pzxu5eWOvSYPEXGv5XWU07VKHadQ5zmpbXCVkYOBzDE58sY5woNuhfctcWZ46q8pW7YBKqzY96qTj+Uqx4gtv7GbVZNVndvZ+iYp+rsYBctk4IUZ8+ZxIot8Cy35hNbw4zHSUMzO7PWlhZyGbNoFmCQBkDdtHLoomxmJQBhCLEAciRAmKARhER9/YhAPc9flKzx3oLLaKBUjOV1ensIUZKojEsx9AOXOWZusMTKLp2Dnw4Sso7XoepGOlNtl42jwUPZUVtU+gJWsjy54/Z56jR8KXvR2bVbRaFF2rF/hINddrrhm/dBGSCfSdYhibVma+fz+THQjmeq7P1Z0dOksosZtLrKAtiISlumUWBbVI5eEYB9PDnnmZt92t1eu0q26Q1fltQ9jWgMaCgGFZWYANnAOAc+IchzxfiIwJj6v2+MaTmWg7Kus12nsGhfS6hLmbV2opXTWV5J8BLEOXUsDtPMvk5/Zs/HOitarT2UobW0+pr1BRfaZaw2doGSeZXkMnBOAcYNmIjxDyu064FHMNd2XqNRp+1L/wAvch1P5cVUlSbT3ToGIQgHkqg9PXHTJze3uFLE11FtKO1VuoputVVJFd1beKxgPZVkdySfPdn9nHQtsMSrM0TSaLi8P+X8GnXVJvXvqiCzGnmWasAgmwEKR9fKUQcPX/lrO60+oShtbp3oodSbErQWB3ZOZUc1GT+75+0esYiImMcmlUVqyjdla23Ta3WA6TUumo1QYWpWdioSELk+agNuyPIGapuE9ZrBqrjtpGpc5ourItNdJ/QrkjNfsqOWM4z0xOmlYTL1mnaW5HG+TQ9h3229nL3qWLd3L1ujqVcuqlM7SP2sBv70qfZl147JfRHR6sONPbhzUwRmL7ggGNxbx4Ax+yZ0uRAmKyVe33K0YPYVRXS6dWBVlpqUgjBBFaggg8wQR0mdHCazIIsxmLEADIkSREiRAIEwgYoB7seckIMOcBCAR4iAjgBCPEWYAoRwAgCgBHEf5QAhiPMIBHMCIxCARMVlgAJJAABJJ5AAdSSegkzK1x0z/liBjYd3eeNUJCjcqeLrnDHCgklVHQtMorU0jGUtKsyNTxjpUYKbQ2epQb1X3sw5D4DJ93MZ2+n1C2KroQysAykdCD0M46fv/tL1+H+rLVWK1m5lbCoW3MtfXdg8xl2ZcnyRQOk68/TLHHUmc2HO5yplsxDEICcR1kSIsSRiMA8zCPEJQe7DnCB6wEiARwhAFJYijxAFFiOEoNVxB26umq3EZdsitOm5gOZJHRRkEn6cyJzfVa+13Z2sfef2lZkI8htCnwgeQH8+ssnG1TGxXsXu61bug+0MxXqzFgTsHXaD7XPI8K5rNxVm21r1IAALuzHyHi8+nIL18zPS6WMFG2uTzuolJyqy/cK8SfmVZbNi2qSQik5NYCYfaSceIkfKWDEpnBNQrZ1ZN1pbJIG7uVVWXDP7KsTuG0EkiwHmMkXScWZRU2o8HZhbcFYRYjiM1G0RE03FnZff6VgBl1xYmAWO5OuAPaJUuuPPd5dZuiIoTp2iNJqmcvt4U1ACkVkByQqsyiwYBYAr6lFJ5c/IgGWHgPQV196d4N+SjoCQa0UggNWygoxyDz8istwjm+fUTnHSzTDBGDtCxCYHaXaXdNV7JDsFYZw4DMih1GMMFZ13DlgNnPLBz5oo3CMRMlImQpAiECISg9z1hEesciA4QhACGYQgBmH3/SEQ6/z+/wCUAGQEYPMHkR5EHqCPSYlvZFLIENabFJKqBtALZ3Y24xnJz655zMzFmVMlIhp9KqKERVRF5BVAVRnnyC8h1MmB984/KY+t7RqpXdbYla9MuwQH6kQOD3hAN9ieWr1a1ozudqKCzE+QHX4n/wDIqwegYHlyyOo8xnpkeUCJQOyu3LdVqlKVpXf1FgJUfl1POq9M/pgN6gEEFWbIwM56BM543B1IwhNTVojHmOIzWbDQcQ68V2oMuWUDUY8JRK6LFWxtpHtOt7Jkc+SnljM3xH38JznjDWtXqtUh8YuorqBJx3SuCXC8jkMVHh5Zz15CXbh/XtdpqbG9p0BbljLdCwH7pIJHuI5DpN08bjFS8mqE05NGeYjJGRM0m0iRCImEoPdusIz1h9/f1kQCOLMcoEYzFPDW61Kq2sc7UUZY9eXuHmScADzJEJEbo1HFfbbadEKsNxYgJjO/A8z+ygOM45nIAIJ5vhntSzUV733Ajw42bVcZ5Or4AfkCDjAyOYEqGh0tvaOpZmJVc5c5JFVZPhpr8g5A/qxzyB6RptOtaKiKFVQFAHQAdBOjJGOOKj/13NGOUpy1dj0EcNvuMJzm8CZRONex9hW477S5ZHZzuKAjKqigbUUgOMgZzjnL0rg9JjdpaEXVNWxIDDqMZUgghhkEZBAPymzHPRJM15I640a/hTtAW6Ss5JZP0T5OTur5Ek+ZIw2T13TQfiF2oSFoUEgYstxzyR+rrAHnnDf8HrJcOaj8rqLarsKSgZ8Hwqa0L7/g1eef+zHpynw32Z+Z1Da59yguWrTyJUbAScAlVA2gcskHyAz0JLHNz7Lde/BpcnOCj37+xtOFuHF01YZgDe6/pG9ATkVLz5AcgfUjPwzaO3amsNeWD73QKyOu4pzYqSuCvMeLp0585sZT/wAQHKdxYjslgNlYKtsOxgHYcvLdXX/LPUTRFPLPflm6VY4WuxbswM5TVxHqU9nUWf3iLB/9gbHyxPDWdu6iz27WOMgHaisobqFdEDrnA6EdB6To/RT8o0fq4+D14v1e7WahsEBTs58ie6QKT8CVbHuwZ0rsTQdzpqauWURVbyywHiPzbJ5+uZzfsXQvrdWBaxcYD3McEmtMKFOBglsBPXGTzxOq5l6p6VHH4L06tufkIiRJSJ+/+04TrIGECfvMIBkHrDP38P8AuIHrFt6ffrIgOEIYlAEyjdo3fnteumye4rZt4XlvNY8ZJ8vERWPTxEczyvWZX+weFBprrbN2clhWP3UchyG9WyMD3KPM4G3HJRtvnsackXKkuO5u9NpUrGEVUGc4VQoyepwPOR1eo7ut3IJ2Kz4HU7QTie08tRpw6MhJAZSpI5EbgQSPfzmr+TZwtjmzWMxLMxyxLHDMBljk4GcATzcgnpu/iJI/rn1npqaGQlCPEpKkfDz+BGCPcwniinPMYE9qMY1aPKbaZY+C7wtr1hQAyb/DkDKEL0JPPDj6S44nPOwP9No+Le//ANqydDE83qY1M78DuJXeMuzi9a2KCxr3BgASxrcAHAHM88cvQn3zy4B1LNpCG9mux0Q9CV5MwPvDswz7sdQZaItkw9T6NFGfp/XqI5lS/ECsMtIxzBsI6+igjpg+Xnnl0xnFuIlF491ZGopXyWtmI8vG+3+lZmXTK8iMc7rGypMJ5sBM/U6fkceQZ2Pu6KOXTLlVHvPuMwS30+k9lOzymqL3+HWlAosfAy1pXPntrRBtz6bt5x/aPrLaJqOEtOE0OnGME1ixv4rPGx+rf4TbzxM0tU2z2Ma0xSAyJMkTFmajYeT/AA/nCSIhBDIIig3WEiKEcInOP6fWUBn78/p5wBgF5+/1/wAPhHAImMxiBghS+MqAtyuB+sTnyz4kOM/Rl+k0KOT1H8sS18anPcjHPNnPyxhcj5kr9DNHq+zClFNxYYs6qeuWyV24HTYOeT1Hynp4JpQin/B5+WP1uj14YTOsr9wsP/IR/jL7KJwt/pifwWf9MvmJzdV+/wBjo6f9gQEeIiZynQKUz8QeyyQmoBGEAqZcc8O42sDjyJOQfUY883QzScX050dn9ko5/hV1LfQZPym3DLTkTNeWKlBo51qLQal9WYqfctexgB8WdD/8Y9ZlcMdhjVXlW/VooewDluycLXnPLOGyeuFIHXIyNECdHq6uYCmq08s+FXHeH4bVU/3ZaeCOzu7024gg2nvMEYIUAKnPPPIG7+/O/Ll0QklzZxY8eqSvgsKKAMDkByAHLAHTp0hiPEJ5Z6QpEyRiIgHm0IzCAZDdfv3xQbrDEiA4GKOUDhmRjEgGZEmECZQVfjcEdwfLdYp+LKpX5eAyOpqc9lVBVLnFeQAWOxWByAOfQA8szL42qJ0u5etdiN8iTWf5PPXg7VF9IgPVGasj+FiV/wCVlnVqrFFrszlavI15RqeBaAz2WY9gKi+4tkv/ACCfz9TLlK9wbpWWhnYbe9sZwuMEL7I+pUsPcRLAJqzS1TbNuKOmCHiRxGYYmo2BiYXbNG/TXr+9VYPqjTMMhfcFVmPRQWbz5AZP8syrkj4KHwlaDaFYErdUyEeudp5+g2h+fvl40em7utEzkIqpk9TtULk+/lOadndoim+gjorqpz1CN4D8wrE/ETqAE6uqVSvyc/TvZoMQjinIdQsSMlIn4QCJhAwgGQ3X6f4wgfv+cUiA4sRwMoI/fu+vl85MCRAjUSAeYRZhAMftPTh6bEY7QyMC37oKnxfLrKpwDqtrW1Mw3tiwAc+ajZYc4xy/R8uuPLrLk3vnOeyv0Ham0n2bXrIGPZtzs5eQw9Z+s6cS1QlH3/o5sv0zjL2L9odElKLWmdozgFmc8zk82JJ6zJgI5znRQoQMBBQxNRxMn6FW54rsrdsZOEztsJA9oBGY488TbxEZ69ITp2Rq0cgbShUOeqA8wfNfMHz5jIPnidZ0VxepHYFSyozA5yCygkHPPlk/SavVcIUO+/DLkqSqkKhK48scs4GcETdYnRnzLIkaMOJwuwIiJjzIzmOgRijiMAgRHERCUhkMfv6wibrCRFAw3RYnMLO2W1Yt1F/aL6DTi9qNOiEoSUUNlyhBYlSCQSfPGABnZGGoj2OoR5nLtbxLadBWBrltsXVVI99BZG7mxLSN+5AM+EnIzkKCc9TuOFO3G77Vj8y+q0VNYsXUWAAqwG50DgDf4cn+6On7VeJpWTVuW3Sdq02kiq2qwgZISxXKjpkhScDMyg057+HvbFh1TLcoQauv8zQMKAqixwalwAcbMHB8kzyJMxeCuMnroubVWNbjT/nKy7FiRWzU2Jnyy6JgerEjOcCvE02TUdNzPFtHWTuKIWyCGKgkEYwd2M55D6Tn/DfE1tOi112otex6SgAclsWsnsBTjA7xsEcuh6AZmX2Q19mn1Glt1NyajTlbu8Bxaa3r3hGLdRu3A/IeUPE0yaky9k8oZnP9Brb6+zVc6m2y/WMtNO9t3dtvdSa/P2ASc5wQJY+D+1Gt0+2wlrqHei3d7RKHwlveVK8/MgyShpRkpWb6MyMZmoyCAiizAJZiBhmEADFHFiAIiRaSiMA8ysUCISkMl+v374swbr9P8ZUuNOJLtLdo0qKYus2Wbl3Hb3lC+HmNpxa3P4Swi5bIN0W2UnW8Faiu2xtFqK6q7nNj1W1ixEsPtNXlWA8+WBjpkgALdZQr/wAQHXtTufB+WFo07HaS/eEbC+/PIC0hcY6ITM8ak/2kdLkyG/Dwrpq6q7QbRqq9Vba4I7xkDAhVUnb7XLJPnk84tRwTqBTqdNTfWmmvsD1qwYvSpYNbWv7JViMAenXOTMvjPiO7S26RatgF1mx9y7jt3VL4eY2nxnn8I+2eIrqu1NLpl2d1aAXyuX5m4cmzy/Vr5HqZknke/nf+jHY8Lfw8rqtou0ZNVldy2P3jvYLEwQ68ycMQcZHkT6DGEn4an8vpantQml370gECyi2xXasZ/ayi9eXMnyE23CfEN2o1GtrsK7aLAle1dpC95eviOTu5VLz+Mz+Lrq10N5uRbECew3su+R3anH+02Rqmnp7/AD8lqLVmhs4Dey2zdanc26ttVYi7g5TBCV7hjB8TZP8ACRzAmRXwGKbw+lYV1mq6m1HLuW7xfCVYk48QQkf2fXM1v4c3IatUKqqKtSAMFFKI6lW7rcCx5CzeD7iPWQTt/tVtS2lDaXv1XeQUOzG1D7XUn9IvLHrNlTtq+DG48mfouAm26WvUWJZTp67F2qHVmtstZtwbIwgXYMdcqfKbbsfhttLqrGrcfl7K1HdHcXWxD7QY5ypBbrz8XoBNXx1xfbpnrroCFyptfcpcbc7UXAIxuIfn/ZHrLXodat1SWp7NiK6/BgCPn/lNUnPTb4ZktN0uxkZjz99P6Sr6jt+4dsVaQFO5esO3h8e4re3Js8uda+XkZp+zeM9S+h1tzGvfQ6rVivCgMwB3Dd4up8xJ6Uvn3LqR0DlDMo/YHaHat4puJ0p07lWbwlbO63YfA8mwDjnMWvjq9e1DQ5r7j8w1HJMMoJK1kvu/f255dM9MEh6Ura8DUjoMBKlx3xVZpBStO3vLGYncu8CtB4sDI57mXn5BWm54a7Qe/R6e2zG+ytXbaNq5PoM8h85i4NLUW1wbSBgIpgURkTJyLGAebGEGhKDIYff1nPvxNYDUdnE4AFxJJ5AAW6Qkk+QABOZ0Fuv375qu3eF6NZs79GbZu24dq/b27s7CMg7F6+kzxSUXbMZbo8u3OJa6dLddW9dhrXwhWDZsc7alO08suR9D6Tkf5ez8iUOluKl/zJ1eyzaV7sqW/VbdhrLNu3YyxbpynTl/DXQhGQVuFcqzDvrOZQOFPteXeP8AX3SxjSrs2Y8G3YF8tuMbfhjlNsMkcfG5HFvk5ZxL2y11HZupsbIFh3gLjY9LUd6Op3Zaq1wfQgeWTtO1tal3buj7p1sCBQxQhlBxqXxkcvZKn4ESy0cC6RdO2nFbd0zCzabHYq4UKHRidyNgAcj/AFMl2FwZptIxepWL4K73YuwU4JVegUEgZwMnzMvqwrbtde5jpZW+B9bXXrO0u8sRM3ct7KucXarONxGcZH1Ej+JevNpo0tQazd+mZawXZhhlrC7Mk5HevkA42KZv9R+Hmid2dqnJdmdv0toG5yWbkGwOZPITN0XCunquFyIe8WtalJdmCoiKigKTgeFAMgZ5t+8ZHkjq1oul1RQeze1np7TrufTvpEu20sjK6rgqlYZe8rTIDLRkAcufrg7vRD/1Bfnl+hPy/R6b/OWjtnh6jVIqXoWCklcMyEEqVPiQg4wenTkPQTzu4V0722WlX7y2s02N3jjKMqqQADhSQo5gZj1Yvt2omlnNDr31Oo1V66W3UJcr0KUVyKq2ChSClbjf3a1tg4xvPXIm84L4sr02ksr1LMvc27R4GZv0u9tpVQWBFld4wRkYAPOXjsnsirTVCqldqAlsZLHLHJJLEk9Zr9TwVpLLLLGqJa39Z43AJyh3ABsK2a0OVwcj3mV5YSWmS22/wKDRXa9Yl3EFD1MLFFI8SnI/VXE8/han/FNH2J/qrtP/AHlf/Us6D2Fwhp9IxepWLkY3uxdguclRnkoJGTgc8DOcDBp+DtMlNtCo3d3kGwd45JIxjDFsr0HQw8seF9v8GhlO4R7BVl013/iDKco50os8PJs91s7zocdNvn0mm7S7MN+p7W253VFr1x1BruO7A/e7tnA+U6Dpfw90VdiWLW29GDqTbY2GU5BwWIPP1mw0fDlFV1tyIe8vz3pLMysCdxG1jgAn0EPMlJtfjvYUNqOY67VvrfzerfkKdNRSuOQ7y1k7zHPmMtfy58rEPpOicE/6t0n+5T+hkqODtMmmfTKjCmwhnG9ixK7MHfncMbF8/KbPQaBKakqrBCVqEUEliFHQEnmfiZrnkTVIyS3s9oRxTSZikSZIyLQCBhAwgGQTz+n9TDEbDn8v84oQHiGIoQBwMMwgCEMRiEADACEAIAoRmMCAKGIYhiAKEcDAFCEDADERMMxGAKIxyJMAgWhEYSgym6/fvizG3X5D+piEiA4ZhmGIACOAMMwBGOLMDAHFCGYAAQxDMcAXzhmBhACLEcUAIGBgYApHMlmLEARMjn3j6xkxboB5s33mEbH4/fzhAPc9fv3xiDdYoA4ZijMAcUMwz8YA4oZgD8YA90eZHPx+/jHAHFiBPxhmAERhmEAMwxHiKAGYEwigCzET7vv5xmRgBmR+/h/lJGRMAgRCBEIBkOZHMISgMwLQhIALw3whAAGPdCEoDdDdCEhAzDMISgMxFoQkKGYZhCAG6LdHCAR3+8xb44QCJeIvCEAW6KEJS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8" name="AutoShape 4" descr="data:image/jpg;base64,/9j/4AAQSkZJRgABAQAAAQABAAD/2wCEAAkGBhQSEBQUExQVFBQVFxcUFBUXGBwUFRQUFBcXFxUUFxcXHCYeFxkkGRUVHy8gIycpLCwsFR4xNTAqNSYrLCkBCQoKDgwOGg8PGiwlHyQ0MiwsLyksLSwqLSwqLCksKiwsLCwsLCwsLCwsLC8sLCksKSwsLCkpLCwsLCwsLCwsLP/AABEIARgAtAMBIgACEQEDEQH/xAAbAAACAgMBAAAAAAAAAAAAAAAAAQIGBAUHA//EAEQQAAICAQIDBQYCBwQIBwAAAAECAAMRBBIGITEFEyJBUTJhcYGR8AcUIzNCUnKhsWKCwdE0NWNzkqKy8RUWJkODo+H/xAAZAQEBAAMBAAAAAAAAAAAAAAAAAQIDBAX/xAAqEQACAgEDAwMDBQEAAAAAAAAAAQIRAxIhMQRBUROB8CJh0RQycZGhQv/aAAwDAQACEQMRAD8A7I4Geg6D+pjA+8Q8/kP6mEAYHuEAPhHDEAPpHge76RQgDx7vv6QyIoQCXL0iHwEIQBnHui5ekIgYBLED8JHMMwB/KL6RQIgDzCLMWYBIyOYQgCMi0lIkQDzaEZhAPUnn8v8AOOJuvymg404hs0emFtao7GxK8PnGGDn9kg5yoHz85YxctkRuiwAxyr/+cu8t7OFIVqtabQxbO+vulU7Rg43BiynOfZmr0H4hWumhZ0qUam6+uw+LCLSygMuW9CSc56TP05ePnxMWi+ZhKHZx7eaBqVqr7m3VJp9Pu3h3qO/dcwBxzKALj+1nylh7f7dbT36OtVVhqL+5ctnKrgHK4I58/OTQ0LRu8wzKXw5xfqtVajiis6Wx3TKMTdQFzte8ZwoblyA88jlzO54i7bfTnShVVu/1NWnbdnwrZuyy4PXl5w4O67izeZizKZ2lxrbW+vUJWRpfy/dk7vEbzWGL4PQb8jGOk9W443UaO2pFzfqE01qsSe6Yg94Bg8yCAQT1DA+cvpy8fORaLfFmaPizt86TT94qqzM6VIGO1A1mfE58lABJ+Hl1Fb7d7a1Y0ytcr0WLqEoDUWlabkuGe9Q82O3ZgZ5cz64EjBy3DaOgFoAzRdgdstdbq62AA01wpVsnc4253Pzxu5eWOvSYPEXGv5XWU07VKHadQ5zmpbXCVkYOBzDE58sY5woNuhfctcWZ46q8pW7YBKqzY96qTj+Uqx4gtv7GbVZNVndvZ+iYp+rsYBctk4IUZ8+ZxIot8Cy35hNbw4zHSUMzO7PWlhZyGbNoFmCQBkDdtHLoomxmJQBhCLEAciRAmKARhER9/YhAPc9flKzx3oLLaKBUjOV1ensIUZKojEsx9AOXOWZusMTKLp2Dnw4Sso7XoepGOlNtl42jwUPZUVtU+gJWsjy54/Z56jR8KXvR2bVbRaFF2rF/hINddrrhm/dBGSCfSdYhibVma+fz+THQjmeq7P1Z0dOksosZtLrKAtiISlumUWBbVI5eEYB9PDnnmZt92t1eu0q26Q1fltQ9jWgMaCgGFZWYANnAOAc+IchzxfiIwJj6v2+MaTmWg7Kus12nsGhfS6hLmbV2opXTWV5J8BLEOXUsDtPMvk5/Zs/HOitarT2UobW0+pr1BRfaZaw2doGSeZXkMnBOAcYNmIjxDyu064FHMNd2XqNRp+1L/wAvch1P5cVUlSbT3ToGIQgHkqg9PXHTJze3uFLE11FtKO1VuoputVVJFd1beKxgPZVkdySfPdn9nHQtsMSrM0TSaLi8P+X8GnXVJvXvqiCzGnmWasAgmwEKR9fKUQcPX/lrO60+oShtbp3oodSbErQWB3ZOZUc1GT+75+0esYiImMcmlUVqyjdla23Ta3WA6TUumo1QYWpWdioSELk+agNuyPIGapuE9ZrBqrjtpGpc5ourItNdJ/QrkjNfsqOWM4z0xOmlYTL1mnaW5HG+TQ9h3229nL3qWLd3L1ujqVcuqlM7SP2sBv70qfZl147JfRHR6sONPbhzUwRmL7ggGNxbx4Ax+yZ0uRAmKyVe33K0YPYVRXS6dWBVlpqUgjBBFaggg8wQR0mdHCazIIsxmLEADIkSREiRAIEwgYoB7seckIMOcBCAR4iAjgBCPEWYAoRwAgCgBHEf5QAhiPMIBHMCIxCARMVlgAJJAABJJ5AAdSSegkzK1x0z/liBjYd3eeNUJCjcqeLrnDHCgklVHQtMorU0jGUtKsyNTxjpUYKbQ2epQb1X3sw5D4DJ93MZ2+n1C2KroQysAykdCD0M46fv/tL1+H+rLVWK1m5lbCoW3MtfXdg8xl2ZcnyRQOk68/TLHHUmc2HO5yplsxDEICcR1kSIsSRiMA8zCPEJQe7DnCB6wEiARwhAFJYijxAFFiOEoNVxB26umq3EZdsitOm5gOZJHRRkEn6cyJzfVa+13Z2sfef2lZkI8htCnwgeQH8+ssnG1TGxXsXu61bug+0MxXqzFgTsHXaD7XPI8K5rNxVm21r1IAALuzHyHi8+nIL18zPS6WMFG2uTzuolJyqy/cK8SfmVZbNi2qSQik5NYCYfaSceIkfKWDEpnBNQrZ1ZN1pbJIG7uVVWXDP7KsTuG0EkiwHmMkXScWZRU2o8HZhbcFYRYjiM1G0RE03FnZff6VgBl1xYmAWO5OuAPaJUuuPPd5dZuiIoTp2iNJqmcvt4U1ACkVkByQqsyiwYBYAr6lFJ5c/IgGWHgPQV196d4N+SjoCQa0UggNWygoxyDz8istwjm+fUTnHSzTDBGDtCxCYHaXaXdNV7JDsFYZw4DMih1GMMFZ13DlgNnPLBz5oo3CMRMlImQpAiECISg9z1hEesciA4QhACGYQgBmH3/SEQ6/z+/wCUAGQEYPMHkR5EHqCPSYlvZFLIENabFJKqBtALZ3Y24xnJz655zMzFmVMlIhp9KqKERVRF5BVAVRnnyC8h1MmB984/KY+t7RqpXdbYla9MuwQH6kQOD3hAN9ieWr1a1ozudqKCzE+QHX4n/wDIqwegYHlyyOo8xnpkeUCJQOyu3LdVqlKVpXf1FgJUfl1POq9M/pgN6gEEFWbIwM56BM543B1IwhNTVojHmOIzWbDQcQ68V2oMuWUDUY8JRK6LFWxtpHtOt7Jkc+SnljM3xH38JznjDWtXqtUh8YuorqBJx3SuCXC8jkMVHh5Zz15CXbh/XtdpqbG9p0BbljLdCwH7pIJHuI5DpN08bjFS8mqE05NGeYjJGRM0m0iRCImEoPdusIz1h9/f1kQCOLMcoEYzFPDW61Kq2sc7UUZY9eXuHmScADzJEJEbo1HFfbbadEKsNxYgJjO/A8z+ygOM45nIAIJ5vhntSzUV733Ajw42bVcZ5Or4AfkCDjAyOYEqGh0tvaOpZmJVc5c5JFVZPhpr8g5A/qxzyB6RptOtaKiKFVQFAHQAdBOjJGOOKj/13NGOUpy1dj0EcNvuMJzm8CZRONex9hW477S5ZHZzuKAjKqigbUUgOMgZzjnL0rg9JjdpaEXVNWxIDDqMZUgghhkEZBAPymzHPRJM15I640a/hTtAW6Ss5JZP0T5OTur5Ek+ZIw2T13TQfiF2oSFoUEgYstxzyR+rrAHnnDf8HrJcOaj8rqLarsKSgZ8Hwqa0L7/g1eef+zHpynw32Z+Z1Da59yguWrTyJUbAScAlVA2gcskHyAz0JLHNz7Lde/BpcnOCj37+xtOFuHF01YZgDe6/pG9ATkVLz5AcgfUjPwzaO3amsNeWD73QKyOu4pzYqSuCvMeLp0585sZT/wAQHKdxYjslgNlYKtsOxgHYcvLdXX/LPUTRFPLPflm6VY4WuxbswM5TVxHqU9nUWf3iLB/9gbHyxPDWdu6iz27WOMgHaisobqFdEDrnA6EdB6To/RT8o0fq4+D14v1e7WahsEBTs58ie6QKT8CVbHuwZ0rsTQdzpqauWURVbyywHiPzbJ5+uZzfsXQvrdWBaxcYD3McEmtMKFOBglsBPXGTzxOq5l6p6VHH4L06tufkIiRJSJ+/+04TrIGECfvMIBkHrDP38P8AuIHrFt6ffrIgOEIYlAEyjdo3fnteumye4rZt4XlvNY8ZJ8vERWPTxEczyvWZX+weFBprrbN2clhWP3UchyG9WyMD3KPM4G3HJRtvnsackXKkuO5u9NpUrGEVUGc4VQoyepwPOR1eo7ut3IJ2Kz4HU7QTie08tRpw6MhJAZSpI5EbgQSPfzmr+TZwtjmzWMxLMxyxLHDMBljk4GcATzcgnpu/iJI/rn1npqaGQlCPEpKkfDz+BGCPcwniinPMYE9qMY1aPKbaZY+C7wtr1hQAyb/DkDKEL0JPPDj6S44nPOwP9No+Le//ANqydDE83qY1M78DuJXeMuzi9a2KCxr3BgASxrcAHAHM88cvQn3zy4B1LNpCG9mux0Q9CV5MwPvDswz7sdQZaItkw9T6NFGfp/XqI5lS/ECsMtIxzBsI6+igjpg+Xnnl0xnFuIlF491ZGopXyWtmI8vG+3+lZmXTK8iMc7rGypMJ5sBM/U6fkceQZ2Pu6KOXTLlVHvPuMwS30+k9lOzymqL3+HWlAosfAy1pXPntrRBtz6bt5x/aPrLaJqOEtOE0OnGME1ixv4rPGx+rf4TbzxM0tU2z2Ma0xSAyJMkTFmajYeT/AA/nCSIhBDIIig3WEiKEcInOP6fWUBn78/p5wBgF5+/1/wAPhHAImMxiBghS+MqAtyuB+sTnyz4kOM/Rl+k0KOT1H8sS18anPcjHPNnPyxhcj5kr9DNHq+zClFNxYYs6qeuWyV24HTYOeT1Hynp4JpQin/B5+WP1uj14YTOsr9wsP/IR/jL7KJwt/pifwWf9MvmJzdV+/wBjo6f9gQEeIiZynQKUz8QeyyQmoBGEAqZcc8O42sDjyJOQfUY883QzScX050dn9ko5/hV1LfQZPym3DLTkTNeWKlBo51qLQal9WYqfctexgB8WdD/8Y9ZlcMdhjVXlW/VooewDluycLXnPLOGyeuFIHXIyNECdHq6uYCmq08s+FXHeH4bVU/3ZaeCOzu7024gg2nvMEYIUAKnPPPIG7+/O/Ll0QklzZxY8eqSvgsKKAMDkByAHLAHTp0hiPEJ5Z6QpEyRiIgHm0IzCAZDdfv3xQbrDEiA4GKOUDhmRjEgGZEmECZQVfjcEdwfLdYp+LKpX5eAyOpqc9lVBVLnFeQAWOxWByAOfQA8szL42qJ0u5etdiN8iTWf5PPXg7VF9IgPVGasj+FiV/wCVlnVqrFFrszlavI15RqeBaAz2WY9gKi+4tkv/ACCfz9TLlK9wbpWWhnYbe9sZwuMEL7I+pUsPcRLAJqzS1TbNuKOmCHiRxGYYmo2BiYXbNG/TXr+9VYPqjTMMhfcFVmPRQWbz5AZP8syrkj4KHwlaDaFYErdUyEeudp5+g2h+fvl40em7utEzkIqpk9TtULk+/lOadndoim+gjorqpz1CN4D8wrE/ETqAE6uqVSvyc/TvZoMQjinIdQsSMlIn4QCJhAwgGQ3X6f4wgfv+cUiA4sRwMoI/fu+vl85MCRAjUSAeYRZhAMftPTh6bEY7QyMC37oKnxfLrKpwDqtrW1Mw3tiwAc+ajZYc4xy/R8uuPLrLk3vnOeyv0Ham0n2bXrIGPZtzs5eQw9Z+s6cS1QlH3/o5sv0zjL2L9odElKLWmdozgFmc8zk82JJ6zJgI5znRQoQMBBQxNRxMn6FW54rsrdsZOEztsJA9oBGY488TbxEZ69ITp2Rq0cgbShUOeqA8wfNfMHz5jIPnidZ0VxepHYFSyozA5yCygkHPPlk/SavVcIUO+/DLkqSqkKhK48scs4GcETdYnRnzLIkaMOJwuwIiJjzIzmOgRijiMAgRHERCUhkMfv6wibrCRFAw3RYnMLO2W1Yt1F/aL6DTi9qNOiEoSUUNlyhBYlSCQSfPGABnZGGoj2OoR5nLtbxLadBWBrltsXVVI99BZG7mxLSN+5AM+EnIzkKCc9TuOFO3G77Vj8y+q0VNYsXUWAAqwG50DgDf4cn+6On7VeJpWTVuW3Sdq02kiq2qwgZISxXKjpkhScDMyg057+HvbFh1TLcoQauv8zQMKAqixwalwAcbMHB8kzyJMxeCuMnroubVWNbjT/nKy7FiRWzU2Jnyy6JgerEjOcCvE02TUdNzPFtHWTuKIWyCGKgkEYwd2M55D6Tn/DfE1tOi112otex6SgAclsWsnsBTjA7xsEcuh6AZmX2Q19mn1Glt1NyajTlbu8Bxaa3r3hGLdRu3A/IeUPE0yaky9k8oZnP9Brb6+zVc6m2y/WMtNO9t3dtvdSa/P2ASc5wQJY+D+1Gt0+2wlrqHei3d7RKHwlveVK8/MgyShpRkpWb6MyMZmoyCAiizAJZiBhmEADFHFiAIiRaSiMA8ysUCISkMl+v374swbr9P8ZUuNOJLtLdo0qKYus2Wbl3Hb3lC+HmNpxa3P4Swi5bIN0W2UnW8Faiu2xtFqK6q7nNj1W1ixEsPtNXlWA8+WBjpkgALdZQr/wAQHXtTufB+WFo07HaS/eEbC+/PIC0hcY6ITM8ak/2kdLkyG/Dwrpq6q7QbRqq9Vba4I7xkDAhVUnb7XLJPnk84tRwTqBTqdNTfWmmvsD1qwYvSpYNbWv7JViMAenXOTMvjPiO7S26RatgF1mx9y7jt3VL4eY2nxnn8I+2eIrqu1NLpl2d1aAXyuX5m4cmzy/Vr5HqZknke/nf+jHY8Lfw8rqtou0ZNVldy2P3jvYLEwQ68ycMQcZHkT6DGEn4an8vpantQml370gECyi2xXasZ/ayi9eXMnyE23CfEN2o1GtrsK7aLAle1dpC95eviOTu5VLz+Mz+Lrq10N5uRbECew3su+R3anH+02Rqmnp7/AD8lqLVmhs4Dey2zdanc26ttVYi7g5TBCV7hjB8TZP8ACRzAmRXwGKbw+lYV1mq6m1HLuW7xfCVYk48QQkf2fXM1v4c3IatUKqqKtSAMFFKI6lW7rcCx5CzeD7iPWQTt/tVtS2lDaXv1XeQUOzG1D7XUn9IvLHrNlTtq+DG48mfouAm26WvUWJZTp67F2qHVmtstZtwbIwgXYMdcqfKbbsfhttLqrGrcfl7K1HdHcXWxD7QY5ypBbrz8XoBNXx1xfbpnrroCFyptfcpcbc7UXAIxuIfn/ZHrLXodat1SWp7NiK6/BgCPn/lNUnPTb4ZktN0uxkZjz99P6Sr6jt+4dsVaQFO5esO3h8e4re3Js8uda+XkZp+zeM9S+h1tzGvfQ6rVivCgMwB3Dd4up8xJ6Uvn3LqR0DlDMo/YHaHat4puJ0p07lWbwlbO63YfA8mwDjnMWvjq9e1DQ5r7j8w1HJMMoJK1kvu/f255dM9MEh6Ura8DUjoMBKlx3xVZpBStO3vLGYncu8CtB4sDI57mXn5BWm54a7Qe/R6e2zG+ytXbaNq5PoM8h85i4NLUW1wbSBgIpgURkTJyLGAebGEGhKDIYff1nPvxNYDUdnE4AFxJJ5AAW6Qkk+QABOZ0Fuv375qu3eF6NZs79GbZu24dq/b27s7CMg7F6+kzxSUXbMZbo8u3OJa6dLddW9dhrXwhWDZsc7alO08suR9D6Tkf5ez8iUOluKl/zJ1eyzaV7sqW/VbdhrLNu3YyxbpynTl/DXQhGQVuFcqzDvrOZQOFPteXeP8AX3SxjSrs2Y8G3YF8tuMbfhjlNsMkcfG5HFvk5ZxL2y11HZupsbIFh3gLjY9LUd6Op3Zaq1wfQgeWTtO1tal3buj7p1sCBQxQhlBxqXxkcvZKn4ESy0cC6RdO2nFbd0zCzabHYq4UKHRidyNgAcj/AFMl2FwZptIxepWL4K73YuwU4JVegUEgZwMnzMvqwrbtde5jpZW+B9bXXrO0u8sRM3ct7KucXarONxGcZH1Ej+JevNpo0tQazd+mZawXZhhlrC7Mk5HevkA42KZv9R+Hmid2dqnJdmdv0toG5yWbkGwOZPITN0XCunquFyIe8WtalJdmCoiKigKTgeFAMgZ5t+8ZHkjq1oul1RQeze1np7TrufTvpEu20sjK6rgqlYZe8rTIDLRkAcufrg7vRD/1Bfnl+hPy/R6b/OWjtnh6jVIqXoWCklcMyEEqVPiQg4wenTkPQTzu4V0722WlX7y2s02N3jjKMqqQADhSQo5gZj1Yvt2omlnNDr31Oo1V66W3UJcr0KUVyKq2ChSClbjf3a1tg4xvPXIm84L4sr02ksr1LMvc27R4GZv0u9tpVQWBFld4wRkYAPOXjsnsirTVCqldqAlsZLHLHJJLEk9Zr9TwVpLLLLGqJa39Z43AJyh3ABsK2a0OVwcj3mV5YSWmS22/wKDRXa9Yl3EFD1MLFFI8SnI/VXE8/han/FNH2J/qrtP/AHlf/Us6D2Fwhp9IxepWLkY3uxdguclRnkoJGTgc8DOcDBp+DtMlNtCo3d3kGwd45JIxjDFsr0HQw8seF9v8GhlO4R7BVl013/iDKco50os8PJs91s7zocdNvn0mm7S7MN+p7W253VFr1x1BruO7A/e7tnA+U6Dpfw90VdiWLW29GDqTbY2GU5BwWIPP1mw0fDlFV1tyIe8vz3pLMysCdxG1jgAn0EPMlJtfjvYUNqOY67VvrfzerfkKdNRSuOQ7y1k7zHPmMtfy58rEPpOicE/6t0n+5T+hkqODtMmmfTKjCmwhnG9ixK7MHfncMbF8/KbPQaBKakqrBCVqEUEliFHQEnmfiZrnkTVIyS3s9oRxTSZikSZIyLQCBhAwgGQTz+n9TDEbDn8v84oQHiGIoQBwMMwgCEMRiEADACEAIAoRmMCAKGIYhiAKEcDAFCEDADERMMxGAKIxyJMAgWhEYSgym6/fvizG3X5D+piEiA4ZhmGIACOAMMwBGOLMDAHFCGYAAQxDMcAXzhmBhACLEcUAIGBgYApHMlmLEARMjn3j6xkxboB5s33mEbH4/fzhAPc9fv3xiDdYoA4ZijMAcUMwz8YA4oZgD8YA90eZHPx+/jHAHFiBPxhmAERhmEAMwxHiKAGYEwigCzET7vv5xmRgBmR+/h/lJGRMAgRCBEIBkOZHMISgMwLQhIALw3whAAGPdCEoDdDdCEhAzDMISgMxFoQkKGYZhCAG6LdHCAR3+8xb44QCJeIvCEAW6KEJS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g;base64,/9j/4AAQSkZJRgABAQAAAQABAAD/2wCEAAkGBhQSEBQUExQVFBQVFxcUFBUXGBwUFRQUFBcXFxUUFxcXHCYeFxkkGRUVHy8gIycpLCwsFR4xNTAqNSYrLCkBCQoKDgwOGg8PGiwlHyQ0MiwsLyksLSwqLSwqLCksKiwsLCwsLCwsLCwsLC8sLCksKSwsLCkpLCwsLCwsLCwsLP/AABEIARgAtAMBIgACEQEDEQH/xAAbAAACAgMBAAAAAAAAAAAAAAAAAQIGBAUHA//EAEQQAAICAQIDBQYCBwQIBwAAAAECAAMRBBIGITEFEyJBUTJhcYGR8AcUIzNCUnKhsWKCwdE0NWNzkqKy8RUWJkODo+H/xAAZAQEBAAMBAAAAAAAAAAAAAAAAAQIDBAX/xAAqEQACAgEDAwMDBQEAAAAAAAAAAQIRAxIhMQRBUROB8CJh0RQycZGhQv/aAAwDAQACEQMRAD8A7I4Geg6D+pjA+8Q8/kP6mEAYHuEAPhHDEAPpHge76RQgDx7vv6QyIoQCXL0iHwEIQBnHui5ekIgYBLED8JHMMwB/KL6RQIgDzCLMWYBIyOYQgCMi0lIkQDzaEZhAPUnn8v8AOOJuvymg404hs0emFtao7GxK8PnGGDn9kg5yoHz85YxctkRuiwAxyr/+cu8t7OFIVqtabQxbO+vulU7Rg43BiynOfZmr0H4hWumhZ0qUam6+uw+LCLSygMuW9CSc56TP05ePnxMWi+ZhKHZx7eaBqVqr7m3VJp9Pu3h3qO/dcwBxzKALj+1nylh7f7dbT36OtVVhqL+5ctnKrgHK4I58/OTQ0LRu8wzKXw5xfqtVajiis6Wx3TKMTdQFzte8ZwoblyA88jlzO54i7bfTnShVVu/1NWnbdnwrZuyy4PXl5w4O67izeZizKZ2lxrbW+vUJWRpfy/dk7vEbzWGL4PQb8jGOk9W443UaO2pFzfqE01qsSe6Yg94Bg8yCAQT1DA+cvpy8fORaLfFmaPizt86TT94qqzM6VIGO1A1mfE58lABJ+Hl1Fb7d7a1Y0ytcr0WLqEoDUWlabkuGe9Q82O3ZgZ5cz64EjBy3DaOgFoAzRdgdstdbq62AA01wpVsnc4253Pzxu5eWOvSYPEXGv5XWU07VKHadQ5zmpbXCVkYOBzDE58sY5woNuhfctcWZ46q8pW7YBKqzY96qTj+Uqx4gtv7GbVZNVndvZ+iYp+rsYBctk4IUZ8+ZxIot8Cy35hNbw4zHSUMzO7PWlhZyGbNoFmCQBkDdtHLoomxmJQBhCLEAciRAmKARhER9/YhAPc9flKzx3oLLaKBUjOV1ensIUZKojEsx9AOXOWZusMTKLp2Dnw4Sso7XoepGOlNtl42jwUPZUVtU+gJWsjy54/Z56jR8KXvR2bVbRaFF2rF/hINddrrhm/dBGSCfSdYhibVma+fz+THQjmeq7P1Z0dOksosZtLrKAtiISlumUWBbVI5eEYB9PDnnmZt92t1eu0q26Q1fltQ9jWgMaCgGFZWYANnAOAc+IchzxfiIwJj6v2+MaTmWg7Kus12nsGhfS6hLmbV2opXTWV5J8BLEOXUsDtPMvk5/Zs/HOitarT2UobW0+pr1BRfaZaw2doGSeZXkMnBOAcYNmIjxDyu064FHMNd2XqNRp+1L/wAvch1P5cVUlSbT3ToGIQgHkqg9PXHTJze3uFLE11FtKO1VuoputVVJFd1beKxgPZVkdySfPdn9nHQtsMSrM0TSaLi8P+X8GnXVJvXvqiCzGnmWasAgmwEKR9fKUQcPX/lrO60+oShtbp3oodSbErQWB3ZOZUc1GT+75+0esYiImMcmlUVqyjdla23Ta3WA6TUumo1QYWpWdioSELk+agNuyPIGapuE9ZrBqrjtpGpc5ourItNdJ/QrkjNfsqOWM4z0xOmlYTL1mnaW5HG+TQ9h3229nL3qWLd3L1ujqVcuqlM7SP2sBv70qfZl147JfRHR6sONPbhzUwRmL7ggGNxbx4Ax+yZ0uRAmKyVe33K0YPYVRXS6dWBVlpqUgjBBFaggg8wQR0mdHCazIIsxmLEADIkSREiRAIEwgYoB7seckIMOcBCAR4iAjgBCPEWYAoRwAgCgBHEf5QAhiPMIBHMCIxCARMVlgAJJAABJJ5AAdSSegkzK1x0z/liBjYd3eeNUJCjcqeLrnDHCgklVHQtMorU0jGUtKsyNTxjpUYKbQ2epQb1X3sw5D4DJ93MZ2+n1C2KroQysAykdCD0M46fv/tL1+H+rLVWK1m5lbCoW3MtfXdg8xl2ZcnyRQOk68/TLHHUmc2HO5yplsxDEICcR1kSIsSRiMA8zCPEJQe7DnCB6wEiARwhAFJYijxAFFiOEoNVxB26umq3EZdsitOm5gOZJHRRkEn6cyJzfVa+13Z2sfef2lZkI8htCnwgeQH8+ssnG1TGxXsXu61bug+0MxXqzFgTsHXaD7XPI8K5rNxVm21r1IAALuzHyHi8+nIL18zPS6WMFG2uTzuolJyqy/cK8SfmVZbNi2qSQik5NYCYfaSceIkfKWDEpnBNQrZ1ZN1pbJIG7uVVWXDP7KsTuG0EkiwHmMkXScWZRU2o8HZhbcFYRYjiM1G0RE03FnZff6VgBl1xYmAWO5OuAPaJUuuPPd5dZuiIoTp2iNJqmcvt4U1ACkVkByQqsyiwYBYAr6lFJ5c/IgGWHgPQV196d4N+SjoCQa0UggNWygoxyDz8istwjm+fUTnHSzTDBGDtCxCYHaXaXdNV7JDsFYZw4DMih1GMMFZ13DlgNnPLBz5oo3CMRMlImQpAiECISg9z1hEesciA4QhACGYQgBmH3/SEQ6/z+/wCUAGQEYPMHkR5EHqCPSYlvZFLIENabFJKqBtALZ3Y24xnJz655zMzFmVMlIhp9KqKERVRF5BVAVRnnyC8h1MmB984/KY+t7RqpXdbYla9MuwQH6kQOD3hAN9ieWr1a1ozudqKCzE+QHX4n/wDIqwegYHlyyOo8xnpkeUCJQOyu3LdVqlKVpXf1FgJUfl1POq9M/pgN6gEEFWbIwM56BM543B1IwhNTVojHmOIzWbDQcQ68V2oMuWUDUY8JRK6LFWxtpHtOt7Jkc+SnljM3xH38JznjDWtXqtUh8YuorqBJx3SuCXC8jkMVHh5Zz15CXbh/XtdpqbG9p0BbljLdCwH7pIJHuI5DpN08bjFS8mqE05NGeYjJGRM0m0iRCImEoPdusIz1h9/f1kQCOLMcoEYzFPDW61Kq2sc7UUZY9eXuHmScADzJEJEbo1HFfbbadEKsNxYgJjO/A8z+ygOM45nIAIJ5vhntSzUV733Ajw42bVcZ5Or4AfkCDjAyOYEqGh0tvaOpZmJVc5c5JFVZPhpr8g5A/qxzyB6RptOtaKiKFVQFAHQAdBOjJGOOKj/13NGOUpy1dj0EcNvuMJzm8CZRONex9hW477S5ZHZzuKAjKqigbUUgOMgZzjnL0rg9JjdpaEXVNWxIDDqMZUgghhkEZBAPymzHPRJM15I640a/hTtAW6Ss5JZP0T5OTur5Ek+ZIw2T13TQfiF2oSFoUEgYstxzyR+rrAHnnDf8HrJcOaj8rqLarsKSgZ8Hwqa0L7/g1eef+zHpynw32Z+Z1Da59yguWrTyJUbAScAlVA2gcskHyAz0JLHNz7Lde/BpcnOCj37+xtOFuHF01YZgDe6/pG9ATkVLz5AcgfUjPwzaO3amsNeWD73QKyOu4pzYqSuCvMeLp0585sZT/wAQHKdxYjslgNlYKtsOxgHYcvLdXX/LPUTRFPLPflm6VY4WuxbswM5TVxHqU9nUWf3iLB/9gbHyxPDWdu6iz27WOMgHaisobqFdEDrnA6EdB6To/RT8o0fq4+D14v1e7WahsEBTs58ie6QKT8CVbHuwZ0rsTQdzpqauWURVbyywHiPzbJ5+uZzfsXQvrdWBaxcYD3McEmtMKFOBglsBPXGTzxOq5l6p6VHH4L06tufkIiRJSJ+/+04TrIGECfvMIBkHrDP38P8AuIHrFt6ffrIgOEIYlAEyjdo3fnteumye4rZt4XlvNY8ZJ8vERWPTxEczyvWZX+weFBprrbN2clhWP3UchyG9WyMD3KPM4G3HJRtvnsackXKkuO5u9NpUrGEVUGc4VQoyepwPOR1eo7ut3IJ2Kz4HU7QTie08tRpw6MhJAZSpI5EbgQSPfzmr+TZwtjmzWMxLMxyxLHDMBljk4GcATzcgnpu/iJI/rn1npqaGQlCPEpKkfDz+BGCPcwniinPMYE9qMY1aPKbaZY+C7wtr1hQAyb/DkDKEL0JPPDj6S44nPOwP9No+Le//ANqydDE83qY1M78DuJXeMuzi9a2KCxr3BgASxrcAHAHM88cvQn3zy4B1LNpCG9mux0Q9CV5MwPvDswz7sdQZaItkw9T6NFGfp/XqI5lS/ECsMtIxzBsI6+igjpg+Xnnl0xnFuIlF491ZGopXyWtmI8vG+3+lZmXTK8iMc7rGypMJ5sBM/U6fkceQZ2Pu6KOXTLlVHvPuMwS30+k9lOzymqL3+HWlAosfAy1pXPntrRBtz6bt5x/aPrLaJqOEtOE0OnGME1ixv4rPGx+rf4TbzxM0tU2z2Ma0xSAyJMkTFmajYeT/AA/nCSIhBDIIig3WEiKEcInOP6fWUBn78/p5wBgF5+/1/wAPhHAImMxiBghS+MqAtyuB+sTnyz4kOM/Rl+k0KOT1H8sS18anPcjHPNnPyxhcj5kr9DNHq+zClFNxYYs6qeuWyV24HTYOeT1Hynp4JpQin/B5+WP1uj14YTOsr9wsP/IR/jL7KJwt/pifwWf9MvmJzdV+/wBjo6f9gQEeIiZynQKUz8QeyyQmoBGEAqZcc8O42sDjyJOQfUY883QzScX050dn9ko5/hV1LfQZPym3DLTkTNeWKlBo51qLQal9WYqfctexgB8WdD/8Y9ZlcMdhjVXlW/VooewDluycLXnPLOGyeuFIHXIyNECdHq6uYCmq08s+FXHeH4bVU/3ZaeCOzu7024gg2nvMEYIUAKnPPPIG7+/O/Ll0QklzZxY8eqSvgsKKAMDkByAHLAHTp0hiPEJ5Z6QpEyRiIgHm0IzCAZDdfv3xQbrDEiA4GKOUDhmRjEgGZEmECZQVfjcEdwfLdYp+LKpX5eAyOpqc9lVBVLnFeQAWOxWByAOfQA8szL42qJ0u5etdiN8iTWf5PPXg7VF9IgPVGasj+FiV/wCVlnVqrFFrszlavI15RqeBaAz2WY9gKi+4tkv/ACCfz9TLlK9wbpWWhnYbe9sZwuMEL7I+pUsPcRLAJqzS1TbNuKOmCHiRxGYYmo2BiYXbNG/TXr+9VYPqjTMMhfcFVmPRQWbz5AZP8syrkj4KHwlaDaFYErdUyEeudp5+g2h+fvl40em7utEzkIqpk9TtULk+/lOadndoim+gjorqpz1CN4D8wrE/ETqAE6uqVSvyc/TvZoMQjinIdQsSMlIn4QCJhAwgGQ3X6f4wgfv+cUiA4sRwMoI/fu+vl85MCRAjUSAeYRZhAMftPTh6bEY7QyMC37oKnxfLrKpwDqtrW1Mw3tiwAc+ajZYc4xy/R8uuPLrLk3vnOeyv0Ham0n2bXrIGPZtzs5eQw9Z+s6cS1QlH3/o5sv0zjL2L9odElKLWmdozgFmc8zk82JJ6zJgI5znRQoQMBBQxNRxMn6FW54rsrdsZOEztsJA9oBGY488TbxEZ69ITp2Rq0cgbShUOeqA8wfNfMHz5jIPnidZ0VxepHYFSyozA5yCygkHPPlk/SavVcIUO+/DLkqSqkKhK48scs4GcETdYnRnzLIkaMOJwuwIiJjzIzmOgRijiMAgRHERCUhkMfv6wibrCRFAw3RYnMLO2W1Yt1F/aL6DTi9qNOiEoSUUNlyhBYlSCQSfPGABnZGGoj2OoR5nLtbxLadBWBrltsXVVI99BZG7mxLSN+5AM+EnIzkKCc9TuOFO3G77Vj8y+q0VNYsXUWAAqwG50DgDf4cn+6On7VeJpWTVuW3Sdq02kiq2qwgZISxXKjpkhScDMyg057+HvbFh1TLcoQauv8zQMKAqixwalwAcbMHB8kzyJMxeCuMnroubVWNbjT/nKy7FiRWzU2Jnyy6JgerEjOcCvE02TUdNzPFtHWTuKIWyCGKgkEYwd2M55D6Tn/DfE1tOi112otex6SgAclsWsnsBTjA7xsEcuh6AZmX2Q19mn1Glt1NyajTlbu8Bxaa3r3hGLdRu3A/IeUPE0yaky9k8oZnP9Brb6+zVc6m2y/WMtNO9t3dtvdSa/P2ASc5wQJY+D+1Gt0+2wlrqHei3d7RKHwlveVK8/MgyShpRkpWb6MyMZmoyCAiizAJZiBhmEADFHFiAIiRaSiMA8ysUCISkMl+v374swbr9P8ZUuNOJLtLdo0qKYus2Wbl3Hb3lC+HmNpxa3P4Swi5bIN0W2UnW8Faiu2xtFqK6q7nNj1W1ixEsPtNXlWA8+WBjpkgALdZQr/wAQHXtTufB+WFo07HaS/eEbC+/PIC0hcY6ITM8ak/2kdLkyG/Dwrpq6q7QbRqq9Vba4I7xkDAhVUnb7XLJPnk84tRwTqBTqdNTfWmmvsD1qwYvSpYNbWv7JViMAenXOTMvjPiO7S26RatgF1mx9y7jt3VL4eY2nxnn8I+2eIrqu1NLpl2d1aAXyuX5m4cmzy/Vr5HqZknke/nf+jHY8Lfw8rqtou0ZNVldy2P3jvYLEwQ68ycMQcZHkT6DGEn4an8vpantQml370gECyi2xXasZ/ayi9eXMnyE23CfEN2o1GtrsK7aLAle1dpC95eviOTu5VLz+Mz+Lrq10N5uRbECew3su+R3anH+02Rqmnp7/AD8lqLVmhs4Dey2zdanc26ttVYi7g5TBCV7hjB8TZP8ACRzAmRXwGKbw+lYV1mq6m1HLuW7xfCVYk48QQkf2fXM1v4c3IatUKqqKtSAMFFKI6lW7rcCx5CzeD7iPWQTt/tVtS2lDaXv1XeQUOzG1D7XUn9IvLHrNlTtq+DG48mfouAm26WvUWJZTp67F2qHVmtstZtwbIwgXYMdcqfKbbsfhttLqrGrcfl7K1HdHcXWxD7QY5ypBbrz8XoBNXx1xfbpnrroCFyptfcpcbc7UXAIxuIfn/ZHrLXodat1SWp7NiK6/BgCPn/lNUnPTb4ZktN0uxkZjz99P6Sr6jt+4dsVaQFO5esO3h8e4re3Js8uda+XkZp+zeM9S+h1tzGvfQ6rVivCgMwB3Dd4up8xJ6Uvn3LqR0DlDMo/YHaHat4puJ0p07lWbwlbO63YfA8mwDjnMWvjq9e1DQ5r7j8w1HJMMoJK1kvu/f255dM9MEh6Ura8DUjoMBKlx3xVZpBStO3vLGYncu8CtB4sDI57mXn5BWm54a7Qe/R6e2zG+ytXbaNq5PoM8h85i4NLUW1wbSBgIpgURkTJyLGAebGEGhKDIYff1nPvxNYDUdnE4AFxJJ5AAW6Qkk+QABOZ0Fuv375qu3eF6NZs79GbZu24dq/b27s7CMg7F6+kzxSUXbMZbo8u3OJa6dLddW9dhrXwhWDZsc7alO08suR9D6Tkf5ez8iUOluKl/zJ1eyzaV7sqW/VbdhrLNu3YyxbpynTl/DXQhGQVuFcqzDvrOZQOFPteXeP8AX3SxjSrs2Y8G3YF8tuMbfhjlNsMkcfG5HFvk5ZxL2y11HZupsbIFh3gLjY9LUd6Op3Zaq1wfQgeWTtO1tal3buj7p1sCBQxQhlBxqXxkcvZKn4ESy0cC6RdO2nFbd0zCzabHYq4UKHRidyNgAcj/AFMl2FwZptIxepWL4K73YuwU4JVegUEgZwMnzMvqwrbtde5jpZW+B9bXXrO0u8sRM3ct7KucXarONxGcZH1Ej+JevNpo0tQazd+mZawXZhhlrC7Mk5HevkA42KZv9R+Hmid2dqnJdmdv0toG5yWbkGwOZPITN0XCunquFyIe8WtalJdmCoiKigKTgeFAMgZ5t+8ZHkjq1oul1RQeze1np7TrufTvpEu20sjK6rgqlYZe8rTIDLRkAcufrg7vRD/1Bfnl+hPy/R6b/OWjtnh6jVIqXoWCklcMyEEqVPiQg4wenTkPQTzu4V0722WlX7y2s02N3jjKMqqQADhSQo5gZj1Yvt2omlnNDr31Oo1V66W3UJcr0KUVyKq2ChSClbjf3a1tg4xvPXIm84L4sr02ksr1LMvc27R4GZv0u9tpVQWBFld4wRkYAPOXjsnsirTVCqldqAlsZLHLHJJLEk9Zr9TwVpLLLLGqJa39Z43AJyh3ABsK2a0OVwcj3mV5YSWmS22/wKDRXa9Yl3EFD1MLFFI8SnI/VXE8/han/FNH2J/qrtP/AHlf/Us6D2Fwhp9IxepWLkY3uxdguclRnkoJGTgc8DOcDBp+DtMlNtCo3d3kGwd45JIxjDFsr0HQw8seF9v8GhlO4R7BVl013/iDKco50os8PJs91s7zocdNvn0mm7S7MN+p7W253VFr1x1BruO7A/e7tnA+U6Dpfw90VdiWLW29GDqTbY2GU5BwWIPP1mw0fDlFV1tyIe8vz3pLMysCdxG1jgAn0EPMlJtfjvYUNqOY67VvrfzerfkKdNRSuOQ7y1k7zHPmMtfy58rEPpOicE/6t0n+5T+hkqODtMmmfTKjCmwhnG9ixK7MHfncMbF8/KbPQaBKakqrBCVqEUEliFHQEnmfiZrnkTVIyS3s9oRxTSZikSZIyLQCBhAwgGQTz+n9TDEbDn8v84oQHiGIoQBwMMwgCEMRiEADACEAIAoRmMCAKGIYhiAKEcDAFCEDADERMMxGAKIxyJMAgWhEYSgym6/fvizG3X5D+piEiA4ZhmGIACOAMMwBGOLMDAHFCGYAAQxDMcAXzhmBhACLEcUAIGBgYApHMlmLEARMjn3j6xkxboB5s33mEbH4/fzhAPc9fv3xiDdYoA4ZijMAcUMwz8YA4oZgD8YA90eZHPx+/jHAHFiBPxhmAERhmEAMwxHiKAGYEwigCzET7vv5xmRgBmR+/h/lJGRMAgRCBEIBkOZHMISgMwLQhIALw3whAAGPdCEoDdDdCEhAzDMISgMxFoQkKGYZhCAG6LdHCAR3+8xb44QCJeIvCEAW6KEJS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0" name="AutoShape 8" descr="data:image/jpg;base64,/9j/4AAQSkZJRgABAQAAAQABAAD/2wCEAAkGBhQSEBQUExQVFBQVFxcUFBUXGBwUFRQUFBcXFxUUFxcXHCYeFxkkGRUVHy8gIycpLCwsFR4xNTAqNSYrLCkBCQoKDgwOGg8PGiwlHyQ0MiwsLyksLSwqLSwqLCksKiwsLCwsLCwsLCwsLC8sLCksKSwsLCkpLCwsLCwsLCwsLP/AABEIARgAtAMBIgACEQEDEQH/xAAbAAACAgMBAAAAAAAAAAAAAAAAAQIGBAUHA//EAEQQAAICAQIDBQYCBwQIBwAAAAECAAMRBBIGITEFEyJBUTJhcYGR8AcUIzNCUnKhsWKCwdE0NWNzkqKy8RUWJkODo+H/xAAZAQEBAAMBAAAAAAAAAAAAAAAAAQIDBAX/xAAqEQACAgEDAwMDBQEAAAAAAAAAAQIRAxIhMQRBUROB8CJh0RQycZGhQv/aAAwDAQACEQMRAD8A7I4Geg6D+pjA+8Q8/kP6mEAYHuEAPhHDEAPpHge76RQgDx7vv6QyIoQCXL0iHwEIQBnHui5ekIgYBLED8JHMMwB/KL6RQIgDzCLMWYBIyOYQgCMi0lIkQDzaEZhAPUnn8v8AOOJuvymg404hs0emFtao7GxK8PnGGDn9kg5yoHz85YxctkRuiwAxyr/+cu8t7OFIVqtabQxbO+vulU7Rg43BiynOfZmr0H4hWumhZ0qUam6+uw+LCLSygMuW9CSc56TP05ePnxMWi+ZhKHZx7eaBqVqr7m3VJp9Pu3h3qO/dcwBxzKALj+1nylh7f7dbT36OtVVhqL+5ctnKrgHK4I58/OTQ0LRu8wzKXw5xfqtVajiis6Wx3TKMTdQFzte8ZwoblyA88jlzO54i7bfTnShVVu/1NWnbdnwrZuyy4PXl5w4O67izeZizKZ2lxrbW+vUJWRpfy/dk7vEbzWGL4PQb8jGOk9W443UaO2pFzfqE01qsSe6Yg94Bg8yCAQT1DA+cvpy8fORaLfFmaPizt86TT94qqzM6VIGO1A1mfE58lABJ+Hl1Fb7d7a1Y0ytcr0WLqEoDUWlabkuGe9Q82O3ZgZ5cz64EjBy3DaOgFoAzRdgdstdbq62AA01wpVsnc4253Pzxu5eWOvSYPEXGv5XWU07VKHadQ5zmpbXCVkYOBzDE58sY5woNuhfctcWZ46q8pW7YBKqzY96qTj+Uqx4gtv7GbVZNVndvZ+iYp+rsYBctk4IUZ8+ZxIot8Cy35hNbw4zHSUMzO7PWlhZyGbNoFmCQBkDdtHLoomxmJQBhCLEAciRAmKARhER9/YhAPc9flKzx3oLLaKBUjOV1ensIUZKojEsx9AOXOWZusMTKLp2Dnw4Sso7XoepGOlNtl42jwUPZUVtU+gJWsjy54/Z56jR8KXvR2bVbRaFF2rF/hINddrrhm/dBGSCfSdYhibVma+fz+THQjmeq7P1Z0dOksosZtLrKAtiISlumUWBbVI5eEYB9PDnnmZt92t1eu0q26Q1fltQ9jWgMaCgGFZWYANnAOAc+IchzxfiIwJj6v2+MaTmWg7Kus12nsGhfS6hLmbV2opXTWV5J8BLEOXUsDtPMvk5/Zs/HOitarT2UobW0+pr1BRfaZaw2doGSeZXkMnBOAcYNmIjxDyu064FHMNd2XqNRp+1L/wAvch1P5cVUlSbT3ToGIQgHkqg9PXHTJze3uFLE11FtKO1VuoputVVJFd1beKxgPZVkdySfPdn9nHQtsMSrM0TSaLi8P+X8GnXVJvXvqiCzGnmWasAgmwEKR9fKUQcPX/lrO60+oShtbp3oodSbErQWB3ZOZUc1GT+75+0esYiImMcmlUVqyjdla23Ta3WA6TUumo1QYWpWdioSELk+agNuyPIGapuE9ZrBqrjtpGpc5ourItNdJ/QrkjNfsqOWM4z0xOmlYTL1mnaW5HG+TQ9h3229nL3qWLd3L1ujqVcuqlM7SP2sBv70qfZl147JfRHR6sONPbhzUwRmL7ggGNxbx4Ax+yZ0uRAmKyVe33K0YPYVRXS6dWBVlpqUgjBBFaggg8wQR0mdHCazIIsxmLEADIkSREiRAIEwgYoB7seckIMOcBCAR4iAjgBCPEWYAoRwAgCgBHEf5QAhiPMIBHMCIxCARMVlgAJJAABJJ5AAdSSegkzK1x0z/liBjYd3eeNUJCjcqeLrnDHCgklVHQtMorU0jGUtKsyNTxjpUYKbQ2epQb1X3sw5D4DJ93MZ2+n1C2KroQysAykdCD0M46fv/tL1+H+rLVWK1m5lbCoW3MtfXdg8xl2ZcnyRQOk68/TLHHUmc2HO5yplsxDEICcR1kSIsSRiMA8zCPEJQe7DnCB6wEiARwhAFJYijxAFFiOEoNVxB26umq3EZdsitOm5gOZJHRRkEn6cyJzfVa+13Z2sfef2lZkI8htCnwgeQH8+ssnG1TGxXsXu61bug+0MxXqzFgTsHXaD7XPI8K5rNxVm21r1IAALuzHyHi8+nIL18zPS6WMFG2uTzuolJyqy/cK8SfmVZbNi2qSQik5NYCYfaSceIkfKWDEpnBNQrZ1ZN1pbJIG7uVVWXDP7KsTuG0EkiwHmMkXScWZRU2o8HZhbcFYRYjiM1G0RE03FnZff6VgBl1xYmAWO5OuAPaJUuuPPd5dZuiIoTp2iNJqmcvt4U1ACkVkByQqsyiwYBYAr6lFJ5c/IgGWHgPQV196d4N+SjoCQa0UggNWygoxyDz8istwjm+fUTnHSzTDBGDtCxCYHaXaXdNV7JDsFYZw4DMih1GMMFZ13DlgNnPLBz5oo3CMRMlImQpAiECISg9z1hEesciA4QhACGYQgBmH3/SEQ6/z+/wCUAGQEYPMHkR5EHqCPSYlvZFLIENabFJKqBtALZ3Y24xnJz655zMzFmVMlIhp9KqKERVRF5BVAVRnnyC8h1MmB984/KY+t7RqpXdbYla9MuwQH6kQOD3hAN9ieWr1a1ozudqKCzE+QHX4n/wDIqwegYHlyyOo8xnpkeUCJQOyu3LdVqlKVpXf1FgJUfl1POq9M/pgN6gEEFWbIwM56BM543B1IwhNTVojHmOIzWbDQcQ68V2oMuWUDUY8JRK6LFWxtpHtOt7Jkc+SnljM3xH38JznjDWtXqtUh8YuorqBJx3SuCXC8jkMVHh5Zz15CXbh/XtdpqbG9p0BbljLdCwH7pIJHuI5DpN08bjFS8mqE05NGeYjJGRM0m0iRCImEoPdusIz1h9/f1kQCOLMcoEYzFPDW61Kq2sc7UUZY9eXuHmScADzJEJEbo1HFfbbadEKsNxYgJjO/A8z+ygOM45nIAIJ5vhntSzUV733Ajw42bVcZ5Or4AfkCDjAyOYEqGh0tvaOpZmJVc5c5JFVZPhpr8g5A/qxzyB6RptOtaKiKFVQFAHQAdBOjJGOOKj/13NGOUpy1dj0EcNvuMJzm8CZRONex9hW477S5ZHZzuKAjKqigbUUgOMgZzjnL0rg9JjdpaEXVNWxIDDqMZUgghhkEZBAPymzHPRJM15I640a/hTtAW6Ss5JZP0T5OTur5Ek+ZIw2T13TQfiF2oSFoUEgYstxzyR+rrAHnnDf8HrJcOaj8rqLarsKSgZ8Hwqa0L7/g1eef+zHpynw32Z+Z1Da59yguWrTyJUbAScAlVA2gcskHyAz0JLHNz7Lde/BpcnOCj37+xtOFuHF01YZgDe6/pG9ATkVLz5AcgfUjPwzaO3amsNeWD73QKyOu4pzYqSuCvMeLp0585sZT/wAQHKdxYjslgNlYKtsOxgHYcvLdXX/LPUTRFPLPflm6VY4WuxbswM5TVxHqU9nUWf3iLB/9gbHyxPDWdu6iz27WOMgHaisobqFdEDrnA6EdB6To/RT8o0fq4+D14v1e7WahsEBTs58ie6QKT8CVbHuwZ0rsTQdzpqauWURVbyywHiPzbJ5+uZzfsXQvrdWBaxcYD3McEmtMKFOBglsBPXGTzxOq5l6p6VHH4L06tufkIiRJSJ+/+04TrIGECfvMIBkHrDP38P8AuIHrFt6ffrIgOEIYlAEyjdo3fnteumye4rZt4XlvNY8ZJ8vERWPTxEczyvWZX+weFBprrbN2clhWP3UchyG9WyMD3KPM4G3HJRtvnsackXKkuO5u9NpUrGEVUGc4VQoyepwPOR1eo7ut3IJ2Kz4HU7QTie08tRpw6MhJAZSpI5EbgQSPfzmr+TZwtjmzWMxLMxyxLHDMBljk4GcATzcgnpu/iJI/rn1npqaGQlCPEpKkfDz+BGCPcwniinPMYE9qMY1aPKbaZY+C7wtr1hQAyb/DkDKEL0JPPDj6S44nPOwP9No+Le//ANqydDE83qY1M78DuJXeMuzi9a2KCxr3BgASxrcAHAHM88cvQn3zy4B1LNpCG9mux0Q9CV5MwPvDswz7sdQZaItkw9T6NFGfp/XqI5lS/ECsMtIxzBsI6+igjpg+Xnnl0xnFuIlF491ZGopXyWtmI8vG+3+lZmXTK8iMc7rGypMJ5sBM/U6fkceQZ2Pu6KOXTLlVHvPuMwS30+k9lOzymqL3+HWlAosfAy1pXPntrRBtz6bt5x/aPrLaJqOEtOE0OnGME1ixv4rPGx+rf4TbzxM0tU2z2Ma0xSAyJMkTFmajYeT/AA/nCSIhBDIIig3WEiKEcInOP6fWUBn78/p5wBgF5+/1/wAPhHAImMxiBghS+MqAtyuB+sTnyz4kOM/Rl+k0KOT1H8sS18anPcjHPNnPyxhcj5kr9DNHq+zClFNxYYs6qeuWyV24HTYOeT1Hynp4JpQin/B5+WP1uj14YTOsr9wsP/IR/jL7KJwt/pifwWf9MvmJzdV+/wBjo6f9gQEeIiZynQKUz8QeyyQmoBGEAqZcc8O42sDjyJOQfUY883QzScX050dn9ko5/hV1LfQZPym3DLTkTNeWKlBo51qLQal9WYqfctexgB8WdD/8Y9ZlcMdhjVXlW/VooewDluycLXnPLOGyeuFIHXIyNECdHq6uYCmq08s+FXHeH4bVU/3ZaeCOzu7024gg2nvMEYIUAKnPPPIG7+/O/Ll0QklzZxY8eqSvgsKKAMDkByAHLAHTp0hiPEJ5Z6QpEyRiIgHm0IzCAZDdfv3xQbrDEiA4GKOUDhmRjEgGZEmECZQVfjcEdwfLdYp+LKpX5eAyOpqc9lVBVLnFeQAWOxWByAOfQA8szL42qJ0u5etdiN8iTWf5PPXg7VF9IgPVGasj+FiV/wCVlnVqrFFrszlavI15RqeBaAz2WY9gKi+4tkv/ACCfz9TLlK9wbpWWhnYbe9sZwuMEL7I+pUsPcRLAJqzS1TbNuKOmCHiRxGYYmo2BiYXbNG/TXr+9VYPqjTMMhfcFVmPRQWbz5AZP8syrkj4KHwlaDaFYErdUyEeudp5+g2h+fvl40em7utEzkIqpk9TtULk+/lOadndoim+gjorqpz1CN4D8wrE/ETqAE6uqVSvyc/TvZoMQjinIdQsSMlIn4QCJhAwgGQ3X6f4wgfv+cUiA4sRwMoI/fu+vl85MCRAjUSAeYRZhAMftPTh6bEY7QyMC37oKnxfLrKpwDqtrW1Mw3tiwAc+ajZYc4xy/R8uuPLrLk3vnOeyv0Ham0n2bXrIGPZtzs5eQw9Z+s6cS1QlH3/o5sv0zjL2L9odElKLWmdozgFmc8zk82JJ6zJgI5znRQoQMBBQxNRxMn6FW54rsrdsZOEztsJA9oBGY488TbxEZ69ITp2Rq0cgbShUOeqA8wfNfMHz5jIPnidZ0VxepHYFSyozA5yCygkHPPlk/SavVcIUO+/DLkqSqkKhK48scs4GcETdYnRnzLIkaMOJwuwIiJjzIzmOgRijiMAgRHERCUhkMfv6wibrCRFAw3RYnMLO2W1Yt1F/aL6DTi9qNOiEoSUUNlyhBYlSCQSfPGABnZGGoj2OoR5nLtbxLadBWBrltsXVVI99BZG7mxLSN+5AM+EnIzkKCc9TuOFO3G77Vj8y+q0VNYsXUWAAqwG50DgDf4cn+6On7VeJpWTVuW3Sdq02kiq2qwgZISxXKjpkhScDMyg057+HvbFh1TLcoQauv8zQMKAqixwalwAcbMHB8kzyJMxeCuMnroubVWNbjT/nKy7FiRWzU2Jnyy6JgerEjOcCvE02TUdNzPFtHWTuKIWyCGKgkEYwd2M55D6Tn/DfE1tOi112otex6SgAclsWsnsBTjA7xsEcuh6AZmX2Q19mn1Glt1NyajTlbu8Bxaa3r3hGLdRu3A/IeUPE0yaky9k8oZnP9Brb6+zVc6m2y/WMtNO9t3dtvdSa/P2ASc5wQJY+D+1Gt0+2wlrqHei3d7RKHwlveVK8/MgyShpRkpWb6MyMZmoyCAiizAJZiBhmEADFHFiAIiRaSiMA8ysUCISkMl+v374swbr9P8ZUuNOJLtLdo0qKYus2Wbl3Hb3lC+HmNpxa3P4Swi5bIN0W2UnW8Faiu2xtFqK6q7nNj1W1ixEsPtNXlWA8+WBjpkgALdZQr/wAQHXtTufB+WFo07HaS/eEbC+/PIC0hcY6ITM8ak/2kdLkyG/Dwrpq6q7QbRqq9Vba4I7xkDAhVUnb7XLJPnk84tRwTqBTqdNTfWmmvsD1qwYvSpYNbWv7JViMAenXOTMvjPiO7S26RatgF1mx9y7jt3VL4eY2nxnn8I+2eIrqu1NLpl2d1aAXyuX5m4cmzy/Vr5HqZknke/nf+jHY8Lfw8rqtou0ZNVldy2P3jvYLEwQ68ycMQcZHkT6DGEn4an8vpantQml370gECyi2xXasZ/ayi9eXMnyE23CfEN2o1GtrsK7aLAle1dpC95eviOTu5VLz+Mz+Lrq10N5uRbECew3su+R3anH+02Rqmnp7/AD8lqLVmhs4Dey2zdanc26ttVYi7g5TBCV7hjB8TZP8ACRzAmRXwGKbw+lYV1mq6m1HLuW7xfCVYk48QQkf2fXM1v4c3IatUKqqKtSAMFFKI6lW7rcCx5CzeD7iPWQTt/tVtS2lDaXv1XeQUOzG1D7XUn9IvLHrNlTtq+DG48mfouAm26WvUWJZTp67F2qHVmtstZtwbIwgXYMdcqfKbbsfhttLqrGrcfl7K1HdHcXWxD7QY5ypBbrz8XoBNXx1xfbpnrroCFyptfcpcbc7UXAIxuIfn/ZHrLXodat1SWp7NiK6/BgCPn/lNUnPTb4ZktN0uxkZjz99P6Sr6jt+4dsVaQFO5esO3h8e4re3Js8uda+XkZp+zeM9S+h1tzGvfQ6rVivCgMwB3Dd4up8xJ6Uvn3LqR0DlDMo/YHaHat4puJ0p07lWbwlbO63YfA8mwDjnMWvjq9e1DQ5r7j8w1HJMMoJK1kvu/f255dM9MEh6Ura8DUjoMBKlx3xVZpBStO3vLGYncu8CtB4sDI57mXn5BWm54a7Qe/R6e2zG+ytXbaNq5PoM8h85i4NLUW1wbSBgIpgURkTJyLGAebGEGhKDIYff1nPvxNYDUdnE4AFxJJ5AAW6Qkk+QABOZ0Fuv375qu3eF6NZs79GbZu24dq/b27s7CMg7F6+kzxSUXbMZbo8u3OJa6dLddW9dhrXwhWDZsc7alO08suR9D6Tkf5ez8iUOluKl/zJ1eyzaV7sqW/VbdhrLNu3YyxbpynTl/DXQhGQVuFcqzDvrOZQOFPteXeP8AX3SxjSrs2Y8G3YF8tuMbfhjlNsMkcfG5HFvk5ZxL2y11HZupsbIFh3gLjY9LUd6Op3Zaq1wfQgeWTtO1tal3buj7p1sCBQxQhlBxqXxkcvZKn4ESy0cC6RdO2nFbd0zCzabHYq4UKHRidyNgAcj/AFMl2FwZptIxepWL4K73YuwU4JVegUEgZwMnzMvqwrbtde5jpZW+B9bXXrO0u8sRM3ct7KucXarONxGcZH1Ej+JevNpo0tQazd+mZawXZhhlrC7Mk5HevkA42KZv9R+Hmid2dqnJdmdv0toG5yWbkGwOZPITN0XCunquFyIe8WtalJdmCoiKigKTgeFAMgZ5t+8ZHkjq1oul1RQeze1np7TrufTvpEu20sjK6rgqlYZe8rTIDLRkAcufrg7vRD/1Bfnl+hPy/R6b/OWjtnh6jVIqXoWCklcMyEEqVPiQg4wenTkPQTzu4V0722WlX7y2s02N3jjKMqqQADhSQo5gZj1Yvt2omlnNDr31Oo1V66W3UJcr0KUVyKq2ChSClbjf3a1tg4xvPXIm84L4sr02ksr1LMvc27R4GZv0u9tpVQWBFld4wRkYAPOXjsnsirTVCqldqAlsZLHLHJJLEk9Zr9TwVpLLLLGqJa39Z43AJyh3ABsK2a0OVwcj3mV5YSWmS22/wKDRXa9Yl3EFD1MLFFI8SnI/VXE8/han/FNH2J/qrtP/AHlf/Us6D2Fwhp9IxepWLkY3uxdguclRnkoJGTgc8DOcDBp+DtMlNtCo3d3kGwd45JIxjDFsr0HQw8seF9v8GhlO4R7BVl013/iDKco50os8PJs91s7zocdNvn0mm7S7MN+p7W253VFr1x1BruO7A/e7tnA+U6Dpfw90VdiWLW29GDqTbY2GU5BwWIPP1mw0fDlFV1tyIe8vz3pLMysCdxG1jgAn0EPMlJtfjvYUNqOY67VvrfzerfkKdNRSuOQ7y1k7zHPmMtfy58rEPpOicE/6t0n+5T+hkqODtMmmfTKjCmwhnG9ixK7MHfncMbF8/KbPQaBKakqrBCVqEUEliFHQEnmfiZrnkTVIyS3s9oRxTSZikSZIyLQCBhAwgGQTz+n9TDEbDn8v84oQHiGIoQBwMMwgCEMRiEADACEAIAoRmMCAKGIYhiAKEcDAFCEDADERMMxGAKIxyJMAgWhEYSgym6/fvizG3X5D+piEiA4ZhmGIACOAMMwBGOLMDAHFCGYAAQxDMcAXzhmBhACLEcUAIGBgYApHMlmLEARMjn3j6xkxboB5s33mEbH4/fzhAPc9fv3xiDdYoA4ZijMAcUMwz8YA4oZgD8YA90eZHPx+/jHAHFiBPxhmAERhmEAMwxHiKAGYEwigCzET7vv5xmRgBmR+/h/lJGRMAgRCBEIBkOZHMISgMwLQhIALw3whAAGPdCEoDdDdCEhAzDMISgMxFoQkKGYZhCAG6LdHCAR3+8xb44QCJeIvCEAW6KEJS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1" name="AutoShape 12" descr="data:image/jpg;base64,/9j/4AAQSkZJRgABAQAAAQABAAD/2wCEAAkGBhQSEBQUExQVFBQVFxcUFBUXGBwUFRQUFBcXFxUUFxcXHCYeFxkkGRUVHy8gIycpLCwsFR4xNTAqNSYrLCkBCQoKDgwOGg8PGiwlHyQ0MiwsLyksLSwqLSwqLCksKiwsLCwsLCwsLCwsLC8sLCksKSwsLCkpLCwsLCwsLCwsLP/AABEIARgAtAMBIgACEQEDEQH/xAAbAAACAgMBAAAAAAAAAAAAAAAAAQIGBAUHA//EAEQQAAICAQIDBQYCBwQIBwAAAAECAAMRBBIGITEFEyJBUTJhcYGR8AcUIzNCUnKhsWKCwdE0NWNzkqKy8RUWJkODo+H/xAAZAQEBAAMBAAAAAAAAAAAAAAAAAQIDBAX/xAAqEQACAgEDAwMDBQEAAAAAAAAAAQIRAxIhMQRBUROB8CJh0RQycZGhQv/aAAwDAQACEQMRAD8A7I4Geg6D+pjA+8Q8/kP6mEAYHuEAPhHDEAPpHge76RQgDx7vv6QyIoQCXL0iHwEIQBnHui5ekIgYBLED8JHMMwB/KL6RQIgDzCLMWYBIyOYQgCMi0lIkQDzaEZhAPUnn8v8AOOJuvymg404hs0emFtao7GxK8PnGGDn9kg5yoHz85YxctkRuiwAxyr/+cu8t7OFIVqtabQxbO+vulU7Rg43BiynOfZmr0H4hWumhZ0qUam6+uw+LCLSygMuW9CSc56TP05ePnxMWi+ZhKHZx7eaBqVqr7m3VJp9Pu3h3qO/dcwBxzKALj+1nylh7f7dbT36OtVVhqL+5ctnKrgHK4I58/OTQ0LRu8wzKXw5xfqtVajiis6Wx3TKMTdQFzte8ZwoblyA88jlzO54i7bfTnShVVu/1NWnbdnwrZuyy4PXl5w4O67izeZizKZ2lxrbW+vUJWRpfy/dk7vEbzWGL4PQb8jGOk9W443UaO2pFzfqE01qsSe6Yg94Bg8yCAQT1DA+cvpy8fORaLfFmaPizt86TT94qqzM6VIGO1A1mfE58lABJ+Hl1Fb7d7a1Y0ytcr0WLqEoDUWlabkuGe9Q82O3ZgZ5cz64EjBy3DaOgFoAzRdgdstdbq62AA01wpVsnc4253Pzxu5eWOvSYPEXGv5XWU07VKHadQ5zmpbXCVkYOBzDE58sY5woNuhfctcWZ46q8pW7YBKqzY96qTj+Uqx4gtv7GbVZNVndvZ+iYp+rsYBctk4IUZ8+ZxIot8Cy35hNbw4zHSUMzO7PWlhZyGbNoFmCQBkDdtHLoomxmJQBhCLEAciRAmKARhER9/YhAPc9flKzx3oLLaKBUjOV1ensIUZKojEsx9AOXOWZusMTKLp2Dnw4Sso7XoepGOlNtl42jwUPZUVtU+gJWsjy54/Z56jR8KXvR2bVbRaFF2rF/hINddrrhm/dBGSCfSdYhibVma+fz+THQjmeq7P1Z0dOksosZtLrKAtiISlumUWBbVI5eEYB9PDnnmZt92t1eu0q26Q1fltQ9jWgMaCgGFZWYANnAOAc+IchzxfiIwJj6v2+MaTmWg7Kus12nsGhfS6hLmbV2opXTWV5J8BLEOXUsDtPMvk5/Zs/HOitarT2UobW0+pr1BRfaZaw2doGSeZXkMnBOAcYNmIjxDyu064FHMNd2XqNRp+1L/wAvch1P5cVUlSbT3ToGIQgHkqg9PXHTJze3uFLE11FtKO1VuoputVVJFd1beKxgPZVkdySfPdn9nHQtsMSrM0TSaLi8P+X8GnXVJvXvqiCzGnmWasAgmwEKR9fKUQcPX/lrO60+oShtbp3oodSbErQWB3ZOZUc1GT+75+0esYiImMcmlUVqyjdla23Ta3WA6TUumo1QYWpWdioSELk+agNuyPIGapuE9ZrBqrjtpGpc5ourItNdJ/QrkjNfsqOWM4z0xOmlYTL1mnaW5HG+TQ9h3229nL3qWLd3L1ujqVcuqlM7SP2sBv70qfZl147JfRHR6sONPbhzUwRmL7ggGNxbx4Ax+yZ0uRAmKyVe33K0YPYVRXS6dWBVlpqUgjBBFaggg8wQR0mdHCazIIsxmLEADIkSREiRAIEwgYoB7seckIMOcBCAR4iAjgBCPEWYAoRwAgCgBHEf5QAhiPMIBHMCIxCARMVlgAJJAABJJ5AAdSSegkzK1x0z/liBjYd3eeNUJCjcqeLrnDHCgklVHQtMorU0jGUtKsyNTxjpUYKbQ2epQb1X3sw5D4DJ93MZ2+n1C2KroQysAykdCD0M46fv/tL1+H+rLVWK1m5lbCoW3MtfXdg8xl2ZcnyRQOk68/TLHHUmc2HO5yplsxDEICcR1kSIsSRiMA8zCPEJQe7DnCB6wEiARwhAFJYijxAFFiOEoNVxB26umq3EZdsitOm5gOZJHRRkEn6cyJzfVa+13Z2sfef2lZkI8htCnwgeQH8+ssnG1TGxXsXu61bug+0MxXqzFgTsHXaD7XPI8K5rNxVm21r1IAALuzHyHi8+nIL18zPS6WMFG2uTzuolJyqy/cK8SfmVZbNi2qSQik5NYCYfaSceIkfKWDEpnBNQrZ1ZN1pbJIG7uVVWXDP7KsTuG0EkiwHmMkXScWZRU2o8HZhbcFYRYjiM1G0RE03FnZff6VgBl1xYmAWO5OuAPaJUuuPPd5dZuiIoTp2iNJqmcvt4U1ACkVkByQqsyiwYBYAr6lFJ5c/IgGWHgPQV196d4N+SjoCQa0UggNWygoxyDz8istwjm+fUTnHSzTDBGDtCxCYHaXaXdNV7JDsFYZw4DMih1GMMFZ13DlgNnPLBz5oo3CMRMlImQpAiECISg9z1hEesciA4QhACGYQgBmH3/SEQ6/z+/wCUAGQEYPMHkR5EHqCPSYlvZFLIENabFJKqBtALZ3Y24xnJz655zMzFmVMlIhp9KqKERVRF5BVAVRnnyC8h1MmB984/KY+t7RqpXdbYla9MuwQH6kQOD3hAN9ieWr1a1ozudqKCzE+QHX4n/wDIqwegYHlyyOo8xnpkeUCJQOyu3LdVqlKVpXf1FgJUfl1POq9M/pgN6gEEFWbIwM56BM543B1IwhNTVojHmOIzWbDQcQ68V2oMuWUDUY8JRK6LFWxtpHtOt7Jkc+SnljM3xH38JznjDWtXqtUh8YuorqBJx3SuCXC8jkMVHh5Zz15CXbh/XtdpqbG9p0BbljLdCwH7pIJHuI5DpN08bjFS8mqE05NGeYjJGRM0m0iRCImEoPdusIz1h9/f1kQCOLMcoEYzFPDW61Kq2sc7UUZY9eXuHmScADzJEJEbo1HFfbbadEKsNxYgJjO/A8z+ygOM45nIAIJ5vhntSzUV733Ajw42bVcZ5Or4AfkCDjAyOYEqGh0tvaOpZmJVc5c5JFVZPhpr8g5A/qxzyB6RptOtaKiKFVQFAHQAdBOjJGOOKj/13NGOUpy1dj0EcNvuMJzm8CZRONex9hW477S5ZHZzuKAjKqigbUUgOMgZzjnL0rg9JjdpaEXVNWxIDDqMZUgghhkEZBAPymzHPRJM15I640a/hTtAW6Ss5JZP0T5OTur5Ek+ZIw2T13TQfiF2oSFoUEgYstxzyR+rrAHnnDf8HrJcOaj8rqLarsKSgZ8Hwqa0L7/g1eef+zHpynw32Z+Z1Da59yguWrTyJUbAScAlVA2gcskHyAz0JLHNz7Lde/BpcnOCj37+xtOFuHF01YZgDe6/pG9ATkVLz5AcgfUjPwzaO3amsNeWD73QKyOu4pzYqSuCvMeLp0585sZT/wAQHKdxYjslgNlYKtsOxgHYcvLdXX/LPUTRFPLPflm6VY4WuxbswM5TVxHqU9nUWf3iLB/9gbHyxPDWdu6iz27WOMgHaisobqFdEDrnA6EdB6To/RT8o0fq4+D14v1e7WahsEBTs58ie6QKT8CVbHuwZ0rsTQdzpqauWURVbyywHiPzbJ5+uZzfsXQvrdWBaxcYD3McEmtMKFOBglsBPXGTzxOq5l6p6VHH4L06tufkIiRJSJ+/+04TrIGECfvMIBkHrDP38P8AuIHrFt6ffrIgOEIYlAEyjdo3fnteumye4rZt4XlvNY8ZJ8vERWPTxEczyvWZX+weFBprrbN2clhWP3UchyG9WyMD3KPM4G3HJRtvnsackXKkuO5u9NpUrGEVUGc4VQoyepwPOR1eo7ut3IJ2Kz4HU7QTie08tRpw6MhJAZSpI5EbgQSPfzmr+TZwtjmzWMxLMxyxLHDMBljk4GcATzcgnpu/iJI/rn1npqaGQlCPEpKkfDz+BGCPcwniinPMYE9qMY1aPKbaZY+C7wtr1hQAyb/DkDKEL0JPPDj6S44nPOwP9No+Le//ANqydDE83qY1M78DuJXeMuzi9a2KCxr3BgASxrcAHAHM88cvQn3zy4B1LNpCG9mux0Q9CV5MwPvDswz7sdQZaItkw9T6NFGfp/XqI5lS/ECsMtIxzBsI6+igjpg+Xnnl0xnFuIlF491ZGopXyWtmI8vG+3+lZmXTK8iMc7rGypMJ5sBM/U6fkceQZ2Pu6KOXTLlVHvPuMwS30+k9lOzymqL3+HWlAosfAy1pXPntrRBtz6bt5x/aPrLaJqOEtOE0OnGME1ixv4rPGx+rf4TbzxM0tU2z2Ma0xSAyJMkTFmajYeT/AA/nCSIhBDIIig3WEiKEcInOP6fWUBn78/p5wBgF5+/1/wAPhHAImMxiBghS+MqAtyuB+sTnyz4kOM/Rl+k0KOT1H8sS18anPcjHPNnPyxhcj5kr9DNHq+zClFNxYYs6qeuWyV24HTYOeT1Hynp4JpQin/B5+WP1uj14YTOsr9wsP/IR/jL7KJwt/pifwWf9MvmJzdV+/wBjo6f9gQEeIiZynQKUz8QeyyQmoBGEAqZcc8O42sDjyJOQfUY883QzScX050dn9ko5/hV1LfQZPym3DLTkTNeWKlBo51qLQal9WYqfctexgB8WdD/8Y9ZlcMdhjVXlW/VooewDluycLXnPLOGyeuFIHXIyNECdHq6uYCmq08s+FXHeH4bVU/3ZaeCOzu7024gg2nvMEYIUAKnPPPIG7+/O/Ll0QklzZxY8eqSvgsKKAMDkByAHLAHTp0hiPEJ5Z6QpEyRiIgHm0IzCAZDdfv3xQbrDEiA4GKOUDhmRjEgGZEmECZQVfjcEdwfLdYp+LKpX5eAyOpqc9lVBVLnFeQAWOxWByAOfQA8szL42qJ0u5etdiN8iTWf5PPXg7VF9IgPVGasj+FiV/wCVlnVqrFFrszlavI15RqeBaAz2WY9gKi+4tkv/ACCfz9TLlK9wbpWWhnYbe9sZwuMEL7I+pUsPcRLAJqzS1TbNuKOmCHiRxGYYmo2BiYXbNG/TXr+9VYPqjTMMhfcFVmPRQWbz5AZP8syrkj4KHwlaDaFYErdUyEeudp5+g2h+fvl40em7utEzkIqpk9TtULk+/lOadndoim+gjorqpz1CN4D8wrE/ETqAE6uqVSvyc/TvZoMQjinIdQsSMlIn4QCJhAwgGQ3X6f4wgfv+cUiA4sRwMoI/fu+vl85MCRAjUSAeYRZhAMftPTh6bEY7QyMC37oKnxfLrKpwDqtrW1Mw3tiwAc+ajZYc4xy/R8uuPLrLk3vnOeyv0Ham0n2bXrIGPZtzs5eQw9Z+s6cS1QlH3/o5sv0zjL2L9odElKLWmdozgFmc8zk82JJ6zJgI5znRQoQMBBQxNRxMn6FW54rsrdsZOEztsJA9oBGY488TbxEZ69ITp2Rq0cgbShUOeqA8wfNfMHz5jIPnidZ0VxepHYFSyozA5yCygkHPPlk/SavVcIUO+/DLkqSqkKhK48scs4GcETdYnRnzLIkaMOJwuwIiJjzIzmOgRijiMAgRHERCUhkMfv6wibrCRFAw3RYnMLO2W1Yt1F/aL6DTi9qNOiEoSUUNlyhBYlSCQSfPGABnZGGoj2OoR5nLtbxLadBWBrltsXVVI99BZG7mxLSN+5AM+EnIzkKCc9TuOFO3G77Vj8y+q0VNYsXUWAAqwG50DgDf4cn+6On7VeJpWTVuW3Sdq02kiq2qwgZISxXKjpkhScDMyg057+HvbFh1TLcoQauv8zQMKAqixwalwAcbMHB8kzyJMxeCuMnroubVWNbjT/nKy7FiRWzU2Jnyy6JgerEjOcCvE02TUdNzPFtHWTuKIWyCGKgkEYwd2M55D6Tn/DfE1tOi112otex6SgAclsWsnsBTjA7xsEcuh6AZmX2Q19mn1Glt1NyajTlbu8Bxaa3r3hGLdRu3A/IeUPE0yaky9k8oZnP9Brb6+zVc6m2y/WMtNO9t3dtvdSa/P2ASc5wQJY+D+1Gt0+2wlrqHei3d7RKHwlveVK8/MgyShpRkpWb6MyMZmoyCAiizAJZiBhmEADFHFiAIiRaSiMA8ysUCISkMl+v374swbr9P8ZUuNOJLtLdo0qKYus2Wbl3Hb3lC+HmNpxa3P4Swi5bIN0W2UnW8Faiu2xtFqK6q7nNj1W1ixEsPtNXlWA8+WBjpkgALdZQr/wAQHXtTufB+WFo07HaS/eEbC+/PIC0hcY6ITM8ak/2kdLkyG/Dwrpq6q7QbRqq9Vba4I7xkDAhVUnb7XLJPnk84tRwTqBTqdNTfWmmvsD1qwYvSpYNbWv7JViMAenXOTMvjPiO7S26RatgF1mx9y7jt3VL4eY2nxnn8I+2eIrqu1NLpl2d1aAXyuX5m4cmzy/Vr5HqZknke/nf+jHY8Lfw8rqtou0ZNVldy2P3jvYLEwQ68ycMQcZHkT6DGEn4an8vpantQml370gECyi2xXasZ/ayi9eXMnyE23CfEN2o1GtrsK7aLAle1dpC95eviOTu5VLz+Mz+Lrq10N5uRbECew3su+R3anH+02Rqmnp7/AD8lqLVmhs4Dey2zdanc26ttVYi7g5TBCV7hjB8TZP8ACRzAmRXwGKbw+lYV1mq6m1HLuW7xfCVYk48QQkf2fXM1v4c3IatUKqqKtSAMFFKI6lW7rcCx5CzeD7iPWQTt/tVtS2lDaXv1XeQUOzG1D7XUn9IvLHrNlTtq+DG48mfouAm26WvUWJZTp67F2qHVmtstZtwbIwgXYMdcqfKbbsfhttLqrGrcfl7K1HdHcXWxD7QY5ypBbrz8XoBNXx1xfbpnrroCFyptfcpcbc7UXAIxuIfn/ZHrLXodat1SWp7NiK6/BgCPn/lNUnPTb4ZktN0uxkZjz99P6Sr6jt+4dsVaQFO5esO3h8e4re3Js8uda+XkZp+zeM9S+h1tzGvfQ6rVivCgMwB3Dd4up8xJ6Uvn3LqR0DlDMo/YHaHat4puJ0p07lWbwlbO63YfA8mwDjnMWvjq9e1DQ5r7j8w1HJMMoJK1kvu/f255dM9MEh6Ura8DUjoMBKlx3xVZpBStO3vLGYncu8CtB4sDI57mXn5BWm54a7Qe/R6e2zG+ytXbaNq5PoM8h85i4NLUW1wbSBgIpgURkTJyLGAebGEGhKDIYff1nPvxNYDUdnE4AFxJJ5AAW6Qkk+QABOZ0Fuv375qu3eF6NZs79GbZu24dq/b27s7CMg7F6+kzxSUXbMZbo8u3OJa6dLddW9dhrXwhWDZsc7alO08suR9D6Tkf5ez8iUOluKl/zJ1eyzaV7sqW/VbdhrLNu3YyxbpynTl/DXQhGQVuFcqzDvrOZQOFPteXeP8AX3SxjSrs2Y8G3YF8tuMbfhjlNsMkcfG5HFvk5ZxL2y11HZupsbIFh3gLjY9LUd6Op3Zaq1wfQgeWTtO1tal3buj7p1sCBQxQhlBxqXxkcvZKn4ESy0cC6RdO2nFbd0zCzabHYq4UKHRidyNgAcj/AFMl2FwZptIxepWL4K73YuwU4JVegUEgZwMnzMvqwrbtde5jpZW+B9bXXrO0u8sRM3ct7KucXarONxGcZH1Ej+JevNpo0tQazd+mZawXZhhlrC7Mk5HevkA42KZv9R+Hmid2dqnJdmdv0toG5yWbkGwOZPITN0XCunquFyIe8WtalJdmCoiKigKTgeFAMgZ5t+8ZHkjq1oul1RQeze1np7TrufTvpEu20sjK6rgqlYZe8rTIDLRkAcufrg7vRD/1Bfnl+hPy/R6b/OWjtnh6jVIqXoWCklcMyEEqVPiQg4wenTkPQTzu4V0722WlX7y2s02N3jjKMqqQADhSQo5gZj1Yvt2omlnNDr31Oo1V66W3UJcr0KUVyKq2ChSClbjf3a1tg4xvPXIm84L4sr02ksr1LMvc27R4GZv0u9tpVQWBFld4wRkYAPOXjsnsirTVCqldqAlsZLHLHJJLEk9Zr9TwVpLLLLGqJa39Z43AJyh3ABsK2a0OVwcj3mV5YSWmS22/wKDRXa9Yl3EFD1MLFFI8SnI/VXE8/han/FNH2J/qrtP/AHlf/Us6D2Fwhp9IxepWLkY3uxdguclRnkoJGTgc8DOcDBp+DtMlNtCo3d3kGwd45JIxjDFsr0HQw8seF9v8GhlO4R7BVl013/iDKco50os8PJs91s7zocdNvn0mm7S7MN+p7W253VFr1x1BruO7A/e7tnA+U6Dpfw90VdiWLW29GDqTbY2GU5BwWIPP1mw0fDlFV1tyIe8vz3pLMysCdxG1jgAn0EPMlJtfjvYUNqOY67VvrfzerfkKdNRSuOQ7y1k7zHPmMtfy58rEPpOicE/6t0n+5T+hkqODtMmmfTKjCmwhnG9ixK7MHfncMbF8/KbPQaBKakqrBCVqEUEliFHQEnmfiZrnkTVIyS3s9oRxTSZikSZIyLQCBhAwgGQTz+n9TDEbDn8v84oQHiGIoQBwMMwgCEMRiEADACEAIAoRmMCAKGIYhiAKEcDAFCEDADERMMxGAKIxyJMAgWhEYSgym6/fvizG3X5D+piEiA4ZhmGIACOAMMwBGOLMDAHFCGYAAQxDMcAXzhmBhACLEcUAIGBgYApHMlmLEARMjn3j6xkxboB5s33mEbH4/fzhAPc9fv3xiDdYoA4ZijMAcUMwz8YA4oZgD8YA90eZHPx+/jHAHFiBPxhmAERhmEAMwxHiKAGYEwigCzET7vv5xmRgBmR+/h/lJGRMAgRCBEIBkOZHMISgMwLQhIALw3whAAGPdCEoDdDdCEhAzDMISgMxFoQkKGYZhCAG6LdHCAR3+8xb44QCJeIvCEAW6KEJS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5" name="Rectangle 12"/>
          <p:cNvSpPr>
            <a:spLocks noChangeArrowheads="1"/>
          </p:cNvSpPr>
          <p:nvPr/>
        </p:nvSpPr>
        <p:spPr bwMode="auto">
          <a:xfrm>
            <a:off x="0" y="2564904"/>
            <a:ext cx="406794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dirty="0" smtClean="0"/>
              <a:t>Tu tici, ka </a:t>
            </a:r>
            <a:r>
              <a:rPr lang="lv-LV" sz="2800" b="1" dirty="0" smtClean="0"/>
              <a:t>Jēzus</a:t>
            </a:r>
            <a:r>
              <a:rPr lang="lv-LV" sz="2800" dirty="0" smtClean="0"/>
              <a:t> ir </a:t>
            </a:r>
            <a:r>
              <a:rPr lang="lv-LV" sz="2800" b="1" dirty="0" smtClean="0"/>
              <a:t>patiesi dzīvojis</a:t>
            </a:r>
            <a:r>
              <a:rPr lang="lv-LV" sz="2800" dirty="0" smtClean="0"/>
              <a:t>.</a:t>
            </a:r>
          </a:p>
          <a:p>
            <a:pPr>
              <a:buFont typeface="Arial" charset="0"/>
              <a:buChar char="•"/>
            </a:pPr>
            <a:r>
              <a:rPr lang="lv-LV" sz="2800" dirty="0" smtClean="0"/>
              <a:t>Tu tici, ka </a:t>
            </a:r>
            <a:r>
              <a:rPr lang="lv-LV" sz="2800" b="1" dirty="0" smtClean="0"/>
              <a:t>Jēzus</a:t>
            </a:r>
            <a:r>
              <a:rPr lang="lv-LV" sz="2800" dirty="0" smtClean="0"/>
              <a:t> </a:t>
            </a:r>
            <a:r>
              <a:rPr lang="lv-LV" sz="2800" b="1" dirty="0" smtClean="0"/>
              <a:t>var</a:t>
            </a:r>
            <a:r>
              <a:rPr lang="lv-LV" sz="2800" dirty="0" smtClean="0"/>
              <a:t> </a:t>
            </a:r>
            <a:r>
              <a:rPr lang="lv-LV" sz="2800" b="1" dirty="0" smtClean="0"/>
              <a:t>palīdzēt</a:t>
            </a:r>
            <a:r>
              <a:rPr lang="lv-LV" sz="2800" dirty="0" smtClean="0"/>
              <a:t>  svētajam </a:t>
            </a:r>
            <a:r>
              <a:rPr lang="lv-LV" sz="2800" b="1" dirty="0" smtClean="0"/>
              <a:t>Pēterim</a:t>
            </a:r>
            <a:r>
              <a:rPr lang="lv-LV" sz="2800" dirty="0" smtClean="0"/>
              <a:t> </a:t>
            </a:r>
            <a:r>
              <a:rPr lang="lv-LV" sz="2800" dirty="0" smtClean="0"/>
              <a:t>un </a:t>
            </a:r>
            <a:r>
              <a:rPr lang="lv-LV" sz="2800" b="1" dirty="0" smtClean="0"/>
              <a:t>Pāvilam</a:t>
            </a:r>
            <a:r>
              <a:rPr lang="lv-LV" sz="2800" dirty="0" smtClean="0"/>
              <a:t>, </a:t>
            </a:r>
            <a:r>
              <a:rPr lang="lv-LV" sz="2800" b="1" dirty="0" smtClean="0"/>
              <a:t>taču ne man</a:t>
            </a:r>
            <a:r>
              <a:rPr lang="lv-LV" sz="2800" dirty="0" smtClean="0"/>
              <a:t>.</a:t>
            </a:r>
          </a:p>
          <a:p>
            <a:pPr>
              <a:buFont typeface="Arial" charset="0"/>
              <a:buChar char="•"/>
            </a:pPr>
            <a:r>
              <a:rPr lang="lv-LV" sz="2800" dirty="0" smtClean="0"/>
              <a:t>Šāda ti</a:t>
            </a:r>
            <a:r>
              <a:rPr lang="lv-LV" sz="2800" dirty="0" smtClean="0"/>
              <a:t>cība </a:t>
            </a:r>
            <a:r>
              <a:rPr lang="lv-LV" sz="2800" b="1" dirty="0" smtClean="0"/>
              <a:t>nesatver</a:t>
            </a:r>
            <a:r>
              <a:rPr lang="lv-LV" sz="2800" dirty="0" smtClean="0"/>
              <a:t> un </a:t>
            </a:r>
            <a:r>
              <a:rPr lang="lv-LV" sz="2800" b="1" dirty="0" smtClean="0"/>
              <a:t>nepiedzīvo Kristu</a:t>
            </a:r>
            <a:r>
              <a:rPr lang="lv-LV" sz="2800" dirty="0" smtClean="0"/>
              <a:t>.</a:t>
            </a:r>
          </a:p>
          <a:p>
            <a:pPr>
              <a:buFont typeface="Arial" charset="0"/>
              <a:buChar char="•"/>
            </a:pPr>
            <a:r>
              <a:rPr lang="lv-LV" sz="2800" dirty="0" smtClean="0"/>
              <a:t>Tāda </a:t>
            </a:r>
            <a:r>
              <a:rPr lang="lv-LV" sz="2800" b="1" dirty="0" smtClean="0"/>
              <a:t>ticība</a:t>
            </a:r>
            <a:r>
              <a:rPr lang="lv-LV" sz="2800" dirty="0" smtClean="0"/>
              <a:t> ir arī visiem </a:t>
            </a:r>
            <a:r>
              <a:rPr lang="lv-LV" sz="2800" b="1" dirty="0" smtClean="0"/>
              <a:t>velniem</a:t>
            </a:r>
            <a:r>
              <a:rPr lang="lv-LV" sz="2800" dirty="0" smtClean="0"/>
              <a:t> un </a:t>
            </a:r>
            <a:r>
              <a:rPr lang="lv-LV" sz="2800" b="1" dirty="0" smtClean="0"/>
              <a:t>dēmoniem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26633" name="Slide Number Placeholder 10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6A16516-C55A-45C6-9FC4-1738133DC07D}" type="slidenum">
              <a:rPr lang="lv-LV" sz="1400"/>
              <a:pPr algn="r"/>
              <a:t>4</a:t>
            </a:fld>
            <a:endParaRPr lang="lv-LV" sz="1400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4176464" y="2636912"/>
            <a:ext cx="496753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dirty="0" smtClean="0"/>
              <a:t>Tu tici, ka </a:t>
            </a:r>
            <a:r>
              <a:rPr lang="lv-LV" sz="2800" b="1" dirty="0" smtClean="0"/>
              <a:t>Jēzus</a:t>
            </a:r>
            <a:r>
              <a:rPr lang="lv-LV" sz="2800" dirty="0" smtClean="0"/>
              <a:t> ir </a:t>
            </a:r>
            <a:r>
              <a:rPr lang="lv-LV" sz="2800" b="1" dirty="0" smtClean="0"/>
              <a:t>Kristus</a:t>
            </a:r>
            <a:r>
              <a:rPr lang="lv-LV" sz="2800" dirty="0" smtClean="0"/>
              <a:t> ne tikai </a:t>
            </a:r>
            <a:r>
              <a:rPr lang="lv-LV" sz="2800" b="1" dirty="0" smtClean="0"/>
              <a:t>Pēterim</a:t>
            </a:r>
            <a:r>
              <a:rPr lang="lv-LV" sz="2800" dirty="0" smtClean="0"/>
              <a:t> un citiem </a:t>
            </a:r>
            <a:r>
              <a:rPr lang="lv-LV" sz="2800" b="1" dirty="0" smtClean="0"/>
              <a:t>svētajiem</a:t>
            </a:r>
            <a:r>
              <a:rPr lang="lv-LV" sz="2800" dirty="0" smtClean="0"/>
              <a:t>, bet </a:t>
            </a:r>
            <a:r>
              <a:rPr lang="lv-LV" sz="2800" b="1" dirty="0" smtClean="0"/>
              <a:t>arī man</a:t>
            </a:r>
            <a:r>
              <a:rPr lang="lv-LV" sz="2800" dirty="0" smtClean="0"/>
              <a:t>!</a:t>
            </a:r>
          </a:p>
          <a:p>
            <a:pPr>
              <a:buFont typeface="Arial" charset="0"/>
              <a:buChar char="•"/>
            </a:pPr>
            <a:r>
              <a:rPr lang="lv-LV" sz="2800" dirty="0" smtClean="0"/>
              <a:t>Šāda ticība </a:t>
            </a:r>
            <a:r>
              <a:rPr lang="lv-LV" sz="2800" b="1" dirty="0" smtClean="0"/>
              <a:t>uzņem</a:t>
            </a:r>
            <a:r>
              <a:rPr lang="lv-LV" sz="2800" dirty="0" smtClean="0"/>
              <a:t> visus </a:t>
            </a:r>
            <a:r>
              <a:rPr lang="lv-LV" sz="2800" b="1" dirty="0" smtClean="0"/>
              <a:t>Kristus vārdus</a:t>
            </a:r>
            <a:r>
              <a:rPr lang="lv-LV" sz="2800" dirty="0" smtClean="0"/>
              <a:t>, ko lasām un turas pie tiem ar stingru ticību un </a:t>
            </a:r>
            <a:r>
              <a:rPr lang="lv-LV" sz="2800" b="1" dirty="0" smtClean="0"/>
              <a:t>attiecina</a:t>
            </a:r>
            <a:r>
              <a:rPr lang="lv-LV" sz="2800" dirty="0" smtClean="0"/>
              <a:t> tos </a:t>
            </a:r>
            <a:r>
              <a:rPr lang="lv-LV" sz="2800" b="1" dirty="0" smtClean="0"/>
              <a:t>personīgi</a:t>
            </a:r>
            <a:r>
              <a:rPr lang="lv-LV" sz="2800" dirty="0" smtClean="0"/>
              <a:t> uz </a:t>
            </a:r>
            <a:r>
              <a:rPr lang="lv-LV" sz="2800" b="1" dirty="0" smtClean="0"/>
              <a:t>sevi </a:t>
            </a:r>
            <a:r>
              <a:rPr lang="lv-LV" sz="2800" dirty="0" smtClean="0"/>
              <a:t>un </a:t>
            </a:r>
            <a:r>
              <a:rPr lang="lv-LV" sz="2800" b="1" dirty="0" smtClean="0"/>
              <a:t>tuvākajiem</a:t>
            </a:r>
            <a:r>
              <a:rPr lang="lv-LV" sz="2800" dirty="0" smtClean="0"/>
              <a:t>!</a:t>
            </a:r>
            <a:endParaRPr lang="lv-LV" sz="1000" dirty="0" smtClean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4572000" y="1772816"/>
            <a:ext cx="45720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lv-LV" sz="4000" b="1" kern="0" dirty="0" smtClean="0">
                <a:latin typeface="+mj-lt"/>
                <a:ea typeface="+mj-ea"/>
                <a:cs typeface="+mj-cs"/>
              </a:rPr>
              <a:t>Personiska ticība</a:t>
            </a:r>
            <a:endParaRPr lang="lv-LV" sz="4000" b="1" kern="0" dirty="0">
              <a:latin typeface="+mj-lt"/>
              <a:ea typeface="+mj-ea"/>
              <a:cs typeface="+mj-cs"/>
            </a:endParaRPr>
          </a:p>
        </p:txBody>
      </p:sp>
      <p:pic>
        <p:nvPicPr>
          <p:cNvPr id="16" name="Picture 15" descr="histor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88640"/>
            <a:ext cx="1728192" cy="1728192"/>
          </a:xfrm>
          <a:prstGeom prst="rect">
            <a:avLst/>
          </a:prstGeom>
        </p:spPr>
      </p:pic>
      <p:pic>
        <p:nvPicPr>
          <p:cNvPr id="17" name="Picture 16" descr="fait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-387424"/>
            <a:ext cx="2736304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1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ts val="3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4</a:t>
            </a:r>
            <a:r>
              <a:rPr lang="lv-LV" sz="2800" i="1" dirty="0" smtClean="0"/>
              <a:t> Bet tas notika, lai piepildītos, ko Kungs caur pravieti ir sacījis: </a:t>
            </a:r>
            <a:r>
              <a:rPr lang="lv-LV" sz="2800" i="1" baseline="30000" dirty="0" smtClean="0"/>
              <a:t>5</a:t>
            </a:r>
            <a:r>
              <a:rPr lang="lv-LV" sz="2800" i="1" dirty="0" smtClean="0"/>
              <a:t> sakiet Ciānas meitai: redzi, tavs Ķēniņš nāk pie tevis lēnprātīgs, jādams uz ēzeļa, uz jūga ēzeļmātes kumeļa.</a:t>
            </a:r>
            <a:endParaRPr lang="en-US" sz="27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841242"/>
            <a:ext cx="507605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dirty="0" smtClean="0"/>
              <a:t>// Cah.9:9 </a:t>
            </a:r>
            <a:r>
              <a:rPr lang="lv-LV" sz="2800" i="1" dirty="0" smtClean="0"/>
              <a:t>“Līksmo vareni, Ciānas meita, klaigā, </a:t>
            </a:r>
            <a:r>
              <a:rPr lang="lv-LV" sz="2800" i="1" dirty="0" err="1" smtClean="0"/>
              <a:t>Jeruzālemes</a:t>
            </a:r>
            <a:r>
              <a:rPr lang="lv-LV" sz="2800" i="1" dirty="0" smtClean="0"/>
              <a:t> meita! Redzi, tavs ķēniņš pie tevis nāk,</a:t>
            </a:r>
            <a:br>
              <a:rPr lang="lv-LV" sz="2800" i="1" dirty="0" smtClean="0"/>
            </a:br>
            <a:r>
              <a:rPr lang="lv-LV" sz="2800" i="1" dirty="0" smtClean="0"/>
              <a:t>viņš ir taisns un glābējs – pazemīgs, uz ēzeļa jāj,</a:t>
            </a:r>
            <a:br>
              <a:rPr lang="lv-LV" sz="2800" i="1" dirty="0" smtClean="0"/>
            </a:br>
            <a:r>
              <a:rPr lang="lv-LV" sz="2800" i="1" dirty="0" smtClean="0"/>
              <a:t>uz ēzeļmātes kumeļa!”</a:t>
            </a:r>
          </a:p>
          <a:p>
            <a:pPr>
              <a:buFontTx/>
              <a:buChar char="•"/>
            </a:pPr>
            <a:endParaRPr lang="lv-LV" sz="2800" dirty="0" smtClean="0"/>
          </a:p>
          <a:p>
            <a:pPr>
              <a:buFontTx/>
              <a:buChar char="•"/>
            </a:pPr>
            <a:r>
              <a:rPr lang="lv-LV" sz="4800" b="1" dirty="0" smtClean="0"/>
              <a:t>Vai Kristus ir  tavs ķēniņš?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147736"/>
            <a:ext cx="4211960" cy="5593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252536" y="1916832"/>
            <a:ext cx="4788024" cy="62071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Vēsturiska ticība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26627" name="AutoShape 2" descr="data:image/jpg;base64,/9j/4AAQSkZJRgABAQAAAQABAAD/2wCEAAkGBhQSEBQUExQVFBQVFxcUFBUXGBwUFRQUFBcXFxUUFxcXHCYeFxkkGRUVHy8gIycpLCwsFR4xNTAqNSYrLCkBCQoKDgwOGg8PGiwlHyQ0MiwsLyksLSwqLSwqLCksKiwsLCwsLCwsLCwsLC8sLCksKSwsLCkpLCwsLCwsLCwsLP/AABEIARgAtAMBIgACEQEDEQH/xAAbAAACAgMBAAAAAAAAAAAAAAAAAQIGBAUHA//EAEQQAAICAQIDBQYCBwQIBwAAAAECAAMRBBIGITEFEyJBUTJhcYGR8AcUIzNCUnKhsWKCwdE0NWNzkqKy8RUWJkODo+H/xAAZAQEBAAMBAAAAAAAAAAAAAAAAAQIDBAX/xAAqEQACAgEDAwMDBQEAAAAAAAAAAQIRAxIhMQRBUROB8CJh0RQycZGhQv/aAAwDAQACEQMRAD8A7I4Geg6D+pjA+8Q8/kP6mEAYHuEAPhHDEAPpHge76RQgDx7vv6QyIoQCXL0iHwEIQBnHui5ekIgYBLED8JHMMwB/KL6RQIgDzCLMWYBIyOYQgCMi0lIkQDzaEZhAPUnn8v8AOOJuvymg404hs0emFtao7GxK8PnGGDn9kg5yoHz85YxctkRuiwAxyr/+cu8t7OFIVqtabQxbO+vulU7Rg43BiynOfZmr0H4hWumhZ0qUam6+uw+LCLSygMuW9CSc56TP05ePnxMWi+ZhKHZx7eaBqVqr7m3VJp9Pu3h3qO/dcwBxzKALj+1nylh7f7dbT36OtVVhqL+5ctnKrgHK4I58/OTQ0LRu8wzKXw5xfqtVajiis6Wx3TKMTdQFzte8ZwoblyA88jlzO54i7bfTnShVVu/1NWnbdnwrZuyy4PXl5w4O67izeZizKZ2lxrbW+vUJWRpfy/dk7vEbzWGL4PQb8jGOk9W443UaO2pFzfqE01qsSe6Yg94Bg8yCAQT1DA+cvpy8fORaLfFmaPizt86TT94qqzM6VIGO1A1mfE58lABJ+Hl1Fb7d7a1Y0ytcr0WLqEoDUWlabkuGe9Q82O3ZgZ5cz64EjBy3DaOgFoAzRdgdstdbq62AA01wpVsnc4253Pzxu5eWOvSYPEXGv5XWU07VKHadQ5zmpbXCVkYOBzDE58sY5woNuhfctcWZ46q8pW7YBKqzY96qTj+Uqx4gtv7GbVZNVndvZ+iYp+rsYBctk4IUZ8+ZxIot8Cy35hNbw4zHSUMzO7PWlhZyGbNoFmCQBkDdtHLoomxmJQBhCLEAciRAmKARhER9/YhAPc9flKzx3oLLaKBUjOV1ensIUZKojEsx9AOXOWZusMTKLp2Dnw4Sso7XoepGOlNtl42jwUPZUVtU+gJWsjy54/Z56jR8KXvR2bVbRaFF2rF/hINddrrhm/dBGSCfSdYhibVma+fz+THQjmeq7P1Z0dOksosZtLrKAtiISlumUWBbVI5eEYB9PDnnmZt92t1eu0q26Q1fltQ9jWgMaCgGFZWYANnAOAc+IchzxfiIwJj6v2+MaTmWg7Kus12nsGhfS6hLmbV2opXTWV5J8BLEOXUsDtPMvk5/Zs/HOitarT2UobW0+pr1BRfaZaw2doGSeZXkMnBOAcYNmIjxDyu064FHMNd2XqNRp+1L/wAvch1P5cVUlSbT3ToGIQgHkqg9PXHTJze3uFLE11FtKO1VuoputVVJFd1beKxgPZVkdySfPdn9nHQtsMSrM0TSaLi8P+X8GnXVJvXvqiCzGnmWasAgmwEKR9fKUQcPX/lrO60+oShtbp3oodSbErQWB3ZOZUc1GT+75+0esYiImMcmlUVqyjdla23Ta3WA6TUumo1QYWpWdioSELk+agNuyPIGapuE9ZrBqrjtpGpc5ourItNdJ/QrkjNfsqOWM4z0xOmlYTL1mnaW5HG+TQ9h3229nL3qWLd3L1ujqVcuqlM7SP2sBv70qfZl147JfRHR6sONPbhzUwRmL7ggGNxbx4Ax+yZ0uRAmKyVe33K0YPYVRXS6dWBVlpqUgjBBFaggg8wQR0mdHCazIIsxmLEADIkSREiRAIEwgYoB7seckIMOcBCAR4iAjgBCPEWYAoRwAgCgBHEf5QAhiPMIBHMCIxCARMVlgAJJAABJJ5AAdSSegkzK1x0z/liBjYd3eeNUJCjcqeLrnDHCgklVHQtMorU0jGUtKsyNTxjpUYKbQ2epQb1X3sw5D4DJ93MZ2+n1C2KroQysAykdCD0M46fv/tL1+H+rLVWK1m5lbCoW3MtfXdg8xl2ZcnyRQOk68/TLHHUmc2HO5yplsxDEICcR1kSIsSRiMA8zCPEJQe7DnCB6wEiARwhAFJYijxAFFiOEoNVxB26umq3EZdsitOm5gOZJHRRkEn6cyJzfVa+13Z2sfef2lZkI8htCnwgeQH8+ssnG1TGxXsXu61bug+0MxXqzFgTsHXaD7XPI8K5rNxVm21r1IAALuzHyHi8+nIL18zPS6WMFG2uTzuolJyqy/cK8SfmVZbNi2qSQik5NYCYfaSceIkfKWDEpnBNQrZ1ZN1pbJIG7uVVWXDP7KsTuG0EkiwHmMkXScWZRU2o8HZhbcFYRYjiM1G0RE03FnZff6VgBl1xYmAWO5OuAPaJUuuPPd5dZuiIoTp2iNJqmcvt4U1ACkVkByQqsyiwYBYAr6lFJ5c/IgGWHgPQV196d4N+SjoCQa0UggNWygoxyDz8istwjm+fUTnHSzTDBGDtCxCYHaXaXdNV7JDsFYZw4DMih1GMMFZ13DlgNnPLBz5oo3CMRMlImQpAiECISg9z1hEesciA4QhACGYQgBmH3/SEQ6/z+/wCUAGQEYPMHkR5EHqCPSYlvZFLIENabFJKqBtALZ3Y24xnJz655zMzFmVMlIhp9KqKERVRF5BVAVRnnyC8h1MmB984/KY+t7RqpXdbYla9MuwQH6kQOD3hAN9ieWr1a1ozudqKCzE+QHX4n/wDIqwegYHlyyOo8xnpkeUCJQOyu3LdVqlKVpXf1FgJUfl1POq9M/pgN6gEEFWbIwM56BM543B1IwhNTVojHmOIzWbDQcQ68V2oMuWUDUY8JRK6LFWxtpHtOt7Jkc+SnljM3xH38JznjDWtXqtUh8YuorqBJx3SuCXC8jkMVHh5Zz15CXbh/XtdpqbG9p0BbljLdCwH7pIJHuI5DpN08bjFS8mqE05NGeYjJGRM0m0iRCImEoPdusIz1h9/f1kQCOLMcoEYzFPDW61Kq2sc7UUZY9eXuHmScADzJEJEbo1HFfbbadEKsNxYgJjO/A8z+ygOM45nIAIJ5vhntSzUV733Ajw42bVcZ5Or4AfkCDjAyOYEqGh0tvaOpZmJVc5c5JFVZPhpr8g5A/qxzyB6RptOtaKiKFVQFAHQAdBOjJGOOKj/13NGOUpy1dj0EcNvuMJzm8CZRONex9hW477S5ZHZzuKAjKqigbUUgOMgZzjnL0rg9JjdpaEXVNWxIDDqMZUgghhkEZBAPymzHPRJM15I640a/hTtAW6Ss5JZP0T5OTur5Ek+ZIw2T13TQfiF2oSFoUEgYstxzyR+rrAHnnDf8HrJcOaj8rqLarsKSgZ8Hwqa0L7/g1eef+zHpynw32Z+Z1Da59yguWrTyJUbAScAlVA2gcskHyAz0JLHNz7Lde/BpcnOCj37+xtOFuHF01YZgDe6/pG9ATkVLz5AcgfUjPwzaO3amsNeWD73QKyOu4pzYqSuCvMeLp0585sZT/wAQHKdxYjslgNlYKtsOxgHYcvLdXX/LPUTRFPLPflm6VY4WuxbswM5TVxHqU9nUWf3iLB/9gbHyxPDWdu6iz27WOMgHaisobqFdEDrnA6EdB6To/RT8o0fq4+D14v1e7WahsEBTs58ie6QKT8CVbHuwZ0rsTQdzpqauWURVbyywHiPzbJ5+uZzfsXQvrdWBaxcYD3McEmtMKFOBglsBPXGTzxOq5l6p6VHH4L06tufkIiRJSJ+/+04TrIGECfvMIBkHrDP38P8AuIHrFt6ffrIgOEIYlAEyjdo3fnteumye4rZt4XlvNY8ZJ8vERWPTxEczyvWZX+weFBprrbN2clhWP3UchyG9WyMD3KPM4G3HJRtvnsackXKkuO5u9NpUrGEVUGc4VQoyepwPOR1eo7ut3IJ2Kz4HU7QTie08tRpw6MhJAZSpI5EbgQSPfzmr+TZwtjmzWMxLMxyxLHDMBljk4GcATzcgnpu/iJI/rn1npqaGQlCPEpKkfDz+BGCPcwniinPMYE9qMY1aPKbaZY+C7wtr1hQAyb/DkDKEL0JPPDj6S44nPOwP9No+Le//ANqydDE83qY1M78DuJXeMuzi9a2KCxr3BgASxrcAHAHM88cvQn3zy4B1LNpCG9mux0Q9CV5MwPvDswz7sdQZaItkw9T6NFGfp/XqI5lS/ECsMtIxzBsI6+igjpg+Xnnl0xnFuIlF491ZGopXyWtmI8vG+3+lZmXTK8iMc7rGypMJ5sBM/U6fkceQZ2Pu6KOXTLlVHvPuMwS30+k9lOzymqL3+HWlAosfAy1pXPntrRBtz6bt5x/aPrLaJqOEtOE0OnGME1ixv4rPGx+rf4TbzxM0tU2z2Ma0xSAyJMkTFmajYeT/AA/nCSIhBDIIig3WEiKEcInOP6fWUBn78/p5wBgF5+/1/wAPhHAImMxiBghS+MqAtyuB+sTnyz4kOM/Rl+k0KOT1H8sS18anPcjHPNnPyxhcj5kr9DNHq+zClFNxYYs6qeuWyV24HTYOeT1Hynp4JpQin/B5+WP1uj14YTOsr9wsP/IR/jL7KJwt/pifwWf9MvmJzdV+/wBjo6f9gQEeIiZynQKUz8QeyyQmoBGEAqZcc8O42sDjyJOQfUY883QzScX050dn9ko5/hV1LfQZPym3DLTkTNeWKlBo51qLQal9WYqfctexgB8WdD/8Y9ZlcMdhjVXlW/VooewDluycLXnPLOGyeuFIHXIyNECdHq6uYCmq08s+FXHeH4bVU/3ZaeCOzu7024gg2nvMEYIUAKnPPPIG7+/O/Ll0QklzZxY8eqSvgsKKAMDkByAHLAHTp0hiPEJ5Z6QpEyRiIgHm0IzCAZDdfv3xQbrDEiA4GKOUDhmRjEgGZEmECZQVfjcEdwfLdYp+LKpX5eAyOpqc9lVBVLnFeQAWOxWByAOfQA8szL42qJ0u5etdiN8iTWf5PPXg7VF9IgPVGasj+FiV/wCVlnVqrFFrszlavI15RqeBaAz2WY9gKi+4tkv/ACCfz9TLlK9wbpWWhnYbe9sZwuMEL7I+pUsPcRLAJqzS1TbNuKOmCHiRxGYYmo2BiYXbNG/TXr+9VYPqjTMMhfcFVmPRQWbz5AZP8syrkj4KHwlaDaFYErdUyEeudp5+g2h+fvl40em7utEzkIqpk9TtULk+/lOadndoim+gjorqpz1CN4D8wrE/ETqAE6uqVSvyc/TvZoMQjinIdQsSMlIn4QCJhAwgGQ3X6f4wgfv+cUiA4sRwMoI/fu+vl85MCRAjUSAeYRZhAMftPTh6bEY7QyMC37oKnxfLrKpwDqtrW1Mw3tiwAc+ajZYc4xy/R8uuPLrLk3vnOeyv0Ham0n2bXrIGPZtzs5eQw9Z+s6cS1QlH3/o5sv0zjL2L9odElKLWmdozgFmc8zk82JJ6zJgI5znRQoQMBBQxNRxMn6FW54rsrdsZOEztsJA9oBGY488TbxEZ69ITp2Rq0cgbShUOeqA8wfNfMHz5jIPnidZ0VxepHYFSyozA5yCygkHPPlk/SavVcIUO+/DLkqSqkKhK48scs4GcETdYnRnzLIkaMOJwuwIiJjzIzmOgRijiMAgRHERCUhkMfv6wibrCRFAw3RYnMLO2W1Yt1F/aL6DTi9qNOiEoSUUNlyhBYlSCQSfPGABnZGGoj2OoR5nLtbxLadBWBrltsXVVI99BZG7mxLSN+5AM+EnIzkKCc9TuOFO3G77Vj8y+q0VNYsXUWAAqwG50DgDf4cn+6On7VeJpWTVuW3Sdq02kiq2qwgZISxXKjpkhScDMyg057+HvbFh1TLcoQauv8zQMKAqixwalwAcbMHB8kzyJMxeCuMnroubVWNbjT/nKy7FiRWzU2Jnyy6JgerEjOcCvE02TUdNzPFtHWTuKIWyCGKgkEYwd2M55D6Tn/DfE1tOi112otex6SgAclsWsnsBTjA7xsEcuh6AZmX2Q19mn1Glt1NyajTlbu8Bxaa3r3hGLdRu3A/IeUPE0yaky9k8oZnP9Brb6+zVc6m2y/WMtNO9t3dtvdSa/P2ASc5wQJY+D+1Gt0+2wlrqHei3d7RKHwlveVK8/MgyShpRkpWb6MyMZmoyCAiizAJZiBhmEADFHFiAIiRaSiMA8ysUCISkMl+v374swbr9P8ZUuNOJLtLdo0qKYus2Wbl3Hb3lC+HmNpxa3P4Swi5bIN0W2UnW8Faiu2xtFqK6q7nNj1W1ixEsPtNXlWA8+WBjpkgALdZQr/wAQHXtTufB+WFo07HaS/eEbC+/PIC0hcY6ITM8ak/2kdLkyG/Dwrpq6q7QbRqq9Vba4I7xkDAhVUnb7XLJPnk84tRwTqBTqdNTfWmmvsD1qwYvSpYNbWv7JViMAenXOTMvjPiO7S26RatgF1mx9y7jt3VL4eY2nxnn8I+2eIrqu1NLpl2d1aAXyuX5m4cmzy/Vr5HqZknke/nf+jHY8Lfw8rqtou0ZNVldy2P3jvYLEwQ68ycMQcZHkT6DGEn4an8vpantQml370gECyi2xXasZ/ayi9eXMnyE23CfEN2o1GtrsK7aLAle1dpC95eviOTu5VLz+Mz+Lrq10N5uRbECew3su+R3anH+02Rqmnp7/AD8lqLVmhs4Dey2zdanc26ttVYi7g5TBCV7hjB8TZP8ACRzAmRXwGKbw+lYV1mq6m1HLuW7xfCVYk48QQkf2fXM1v4c3IatUKqqKtSAMFFKI6lW7rcCx5CzeD7iPWQTt/tVtS2lDaXv1XeQUOzG1D7XUn9IvLHrNlTtq+DG48mfouAm26WvUWJZTp67F2qHVmtstZtwbIwgXYMdcqfKbbsfhttLqrGrcfl7K1HdHcXWxD7QY5ypBbrz8XoBNXx1xfbpnrroCFyptfcpcbc7UXAIxuIfn/ZHrLXodat1SWp7NiK6/BgCPn/lNUnPTb4ZktN0uxkZjz99P6Sr6jt+4dsVaQFO5esO3h8e4re3Js8uda+XkZp+zeM9S+h1tzGvfQ6rVivCgMwB3Dd4up8xJ6Uvn3LqR0DlDMo/YHaHat4puJ0p07lWbwlbO63YfA8mwDjnMWvjq9e1DQ5r7j8w1HJMMoJK1kvu/f255dM9MEh6Ura8DUjoMBKlx3xVZpBStO3vLGYncu8CtB4sDI57mXn5BWm54a7Qe/R6e2zG+ytXbaNq5PoM8h85i4NLUW1wbSBgIpgURkTJyLGAebGEGhKDIYff1nPvxNYDUdnE4AFxJJ5AAW6Qkk+QABOZ0Fuv375qu3eF6NZs79GbZu24dq/b27s7CMg7F6+kzxSUXbMZbo8u3OJa6dLddW9dhrXwhWDZsc7alO08suR9D6Tkf5ez8iUOluKl/zJ1eyzaV7sqW/VbdhrLNu3YyxbpynTl/DXQhGQVuFcqzDvrOZQOFPteXeP8AX3SxjSrs2Y8G3YF8tuMbfhjlNsMkcfG5HFvk5ZxL2y11HZupsbIFh3gLjY9LUd6Op3Zaq1wfQgeWTtO1tal3buj7p1sCBQxQhlBxqXxkcvZKn4ESy0cC6RdO2nFbd0zCzabHYq4UKHRidyNgAcj/AFMl2FwZptIxepWL4K73YuwU4JVegUEgZwMnzMvqwrbtde5jpZW+B9bXXrO0u8sRM3ct7KucXarONxGcZH1Ej+JevNpo0tQazd+mZawXZhhlrC7Mk5HevkA42KZv9R+Hmid2dqnJdmdv0toG5yWbkGwOZPITN0XCunquFyIe8WtalJdmCoiKigKTgeFAMgZ5t+8ZHkjq1oul1RQeze1np7TrufTvpEu20sjK6rgqlYZe8rTIDLRkAcufrg7vRD/1Bfnl+hPy/R6b/OWjtnh6jVIqXoWCklcMyEEqVPiQg4wenTkPQTzu4V0722WlX7y2s02N3jjKMqqQADhSQo5gZj1Yvt2omlnNDr31Oo1V66W3UJcr0KUVyKq2ChSClbjf3a1tg4xvPXIm84L4sr02ksr1LMvc27R4GZv0u9tpVQWBFld4wRkYAPOXjsnsirTVCqldqAlsZLHLHJJLEk9Zr9TwVpLLLLGqJa39Z43AJyh3ABsK2a0OVwcj3mV5YSWmS22/wKDRXa9Yl3EFD1MLFFI8SnI/VXE8/han/FNH2J/qrtP/AHlf/Us6D2Fwhp9IxepWLkY3uxdguclRnkoJGTgc8DOcDBp+DtMlNtCo3d3kGwd45JIxjDFsr0HQw8seF9v8GhlO4R7BVl013/iDKco50os8PJs91s7zocdNvn0mm7S7MN+p7W253VFr1x1BruO7A/e7tnA+U6Dpfw90VdiWLW29GDqTbY2GU5BwWIPP1mw0fDlFV1tyIe8vz3pLMysCdxG1jgAn0EPMlJtfjvYUNqOY67VvrfzerfkKdNRSuOQ7y1k7zHPmMtfy58rEPpOicE/6t0n+5T+hkqODtMmmfTKjCmwhnG9ixK7MHfncMbF8/KbPQaBKakqrBCVqEUEliFHQEnmfiZrnkTVIyS3s9oRxTSZikSZIyLQCBhAwgGQTz+n9TDEbDn8v84oQHiGIoQBwMMwgCEMRiEADACEAIAoRmMCAKGIYhiAKEcDAFCEDADERMMxGAKIxyJMAgWhEYSgym6/fvizG3X5D+piEiA4ZhmGIACOAMMwBGOLMDAHFCGYAAQxDMcAXzhmBhACLEcUAIGBgYApHMlmLEARMjn3j6xkxboB5s33mEbH4/fzhAPc9fv3xiDdYoA4ZijMAcUMwz8YA4oZgD8YA90eZHPx+/jHAHFiBPxhmAERhmEAMwxHiKAGYEwigCzET7vv5xmRgBmR+/h/lJGRMAgRCBEIBkOZHMISgMwLQhIALw3whAAGPdCEoDdDdCEhAzDMISgMxFoQkKGYZhCAG6LdHCAR3+8xb44QCJeIvCEAW6KEJS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8" name="AutoShape 4" descr="data:image/jpg;base64,/9j/4AAQSkZJRgABAQAAAQABAAD/2wCEAAkGBhQSEBQUExQVFBQVFxcUFBUXGBwUFRQUFBcXFxUUFxcXHCYeFxkkGRUVHy8gIycpLCwsFR4xNTAqNSYrLCkBCQoKDgwOGg8PGiwlHyQ0MiwsLyksLSwqLSwqLCksKiwsLCwsLCwsLCwsLC8sLCksKSwsLCkpLCwsLCwsLCwsLP/AABEIARgAtAMBIgACEQEDEQH/xAAbAAACAgMBAAAAAAAAAAAAAAAAAQIGBAUHA//EAEQQAAICAQIDBQYCBwQIBwAAAAECAAMRBBIGITEFEyJBUTJhcYGR8AcUIzNCUnKhsWKCwdE0NWNzkqKy8RUWJkODo+H/xAAZAQEBAAMBAAAAAAAAAAAAAAAAAQIDBAX/xAAqEQACAgEDAwMDBQEAAAAAAAAAAQIRAxIhMQRBUROB8CJh0RQycZGhQv/aAAwDAQACEQMRAD8A7I4Geg6D+pjA+8Q8/kP6mEAYHuEAPhHDEAPpHge76RQgDx7vv6QyIoQCXL0iHwEIQBnHui5ekIgYBLED8JHMMwB/KL6RQIgDzCLMWYBIyOYQgCMi0lIkQDzaEZhAPUnn8v8AOOJuvymg404hs0emFtao7GxK8PnGGDn9kg5yoHz85YxctkRuiwAxyr/+cu8t7OFIVqtabQxbO+vulU7Rg43BiynOfZmr0H4hWumhZ0qUam6+uw+LCLSygMuW9CSc56TP05ePnxMWi+ZhKHZx7eaBqVqr7m3VJp9Pu3h3qO/dcwBxzKALj+1nylh7f7dbT36OtVVhqL+5ctnKrgHK4I58/OTQ0LRu8wzKXw5xfqtVajiis6Wx3TKMTdQFzte8ZwoblyA88jlzO54i7bfTnShVVu/1NWnbdnwrZuyy4PXl5w4O67izeZizKZ2lxrbW+vUJWRpfy/dk7vEbzWGL4PQb8jGOk9W443UaO2pFzfqE01qsSe6Yg94Bg8yCAQT1DA+cvpy8fORaLfFmaPizt86TT94qqzM6VIGO1A1mfE58lABJ+Hl1Fb7d7a1Y0ytcr0WLqEoDUWlabkuGe9Q82O3ZgZ5cz64EjBy3DaOgFoAzRdgdstdbq62AA01wpVsnc4253Pzxu5eWOvSYPEXGv5XWU07VKHadQ5zmpbXCVkYOBzDE58sY5woNuhfctcWZ46q8pW7YBKqzY96qTj+Uqx4gtv7GbVZNVndvZ+iYp+rsYBctk4IUZ8+ZxIot8Cy35hNbw4zHSUMzO7PWlhZyGbNoFmCQBkDdtHLoomxmJQBhCLEAciRAmKARhER9/YhAPc9flKzx3oLLaKBUjOV1ensIUZKojEsx9AOXOWZusMTKLp2Dnw4Sso7XoepGOlNtl42jwUPZUVtU+gJWsjy54/Z56jR8KXvR2bVbRaFF2rF/hINddrrhm/dBGSCfSdYhibVma+fz+THQjmeq7P1Z0dOksosZtLrKAtiISlumUWBbVI5eEYB9PDnnmZt92t1eu0q26Q1fltQ9jWgMaCgGFZWYANnAOAc+IchzxfiIwJj6v2+MaTmWg7Kus12nsGhfS6hLmbV2opXTWV5J8BLEOXUsDtPMvk5/Zs/HOitarT2UobW0+pr1BRfaZaw2doGSeZXkMnBOAcYNmIjxDyu064FHMNd2XqNRp+1L/wAvch1P5cVUlSbT3ToGIQgHkqg9PXHTJze3uFLE11FtKO1VuoputVVJFd1beKxgPZVkdySfPdn9nHQtsMSrM0TSaLi8P+X8GnXVJvXvqiCzGnmWasAgmwEKR9fKUQcPX/lrO60+oShtbp3oodSbErQWB3ZOZUc1GT+75+0esYiImMcmlUVqyjdla23Ta3WA6TUumo1QYWpWdioSELk+agNuyPIGapuE9ZrBqrjtpGpc5ourItNdJ/QrkjNfsqOWM4z0xOmlYTL1mnaW5HG+TQ9h3229nL3qWLd3L1ujqVcuqlM7SP2sBv70qfZl147JfRHR6sONPbhzUwRmL7ggGNxbx4Ax+yZ0uRAmKyVe33K0YPYVRXS6dWBVlpqUgjBBFaggg8wQR0mdHCazIIsxmLEADIkSREiRAIEwgYoB7seckIMOcBCAR4iAjgBCPEWYAoRwAgCgBHEf5QAhiPMIBHMCIxCARMVlgAJJAABJJ5AAdSSegkzK1x0z/liBjYd3eeNUJCjcqeLrnDHCgklVHQtMorU0jGUtKsyNTxjpUYKbQ2epQb1X3sw5D4DJ93MZ2+n1C2KroQysAykdCD0M46fv/tL1+H+rLVWK1m5lbCoW3MtfXdg8xl2ZcnyRQOk68/TLHHUmc2HO5yplsxDEICcR1kSIsSRiMA8zCPEJQe7DnCB6wEiARwhAFJYijxAFFiOEoNVxB26umq3EZdsitOm5gOZJHRRkEn6cyJzfVa+13Z2sfef2lZkI8htCnwgeQH8+ssnG1TGxXsXu61bug+0MxXqzFgTsHXaD7XPI8K5rNxVm21r1IAALuzHyHi8+nIL18zPS6WMFG2uTzuolJyqy/cK8SfmVZbNi2qSQik5NYCYfaSceIkfKWDEpnBNQrZ1ZN1pbJIG7uVVWXDP7KsTuG0EkiwHmMkXScWZRU2o8HZhbcFYRYjiM1G0RE03FnZff6VgBl1xYmAWO5OuAPaJUuuPPd5dZuiIoTp2iNJqmcvt4U1ACkVkByQqsyiwYBYAr6lFJ5c/IgGWHgPQV196d4N+SjoCQa0UggNWygoxyDz8istwjm+fUTnHSzTDBGDtCxCYHaXaXdNV7JDsFYZw4DMih1GMMFZ13DlgNnPLBz5oo3CMRMlImQpAiECISg9z1hEesciA4QhACGYQgBmH3/SEQ6/z+/wCUAGQEYPMHkR5EHqCPSYlvZFLIENabFJKqBtALZ3Y24xnJz655zMzFmVMlIhp9KqKERVRF5BVAVRnnyC8h1MmB984/KY+t7RqpXdbYla9MuwQH6kQOD3hAN9ieWr1a1ozudqKCzE+QHX4n/wDIqwegYHlyyOo8xnpkeUCJQOyu3LdVqlKVpXf1FgJUfl1POq9M/pgN6gEEFWbIwM56BM543B1IwhNTVojHmOIzWbDQcQ68V2oMuWUDUY8JRK6LFWxtpHtOt7Jkc+SnljM3xH38JznjDWtXqtUh8YuorqBJx3SuCXC8jkMVHh5Zz15CXbh/XtdpqbG9p0BbljLdCwH7pIJHuI5DpN08bjFS8mqE05NGeYjJGRM0m0iRCImEoPdusIz1h9/f1kQCOLMcoEYzFPDW61Kq2sc7UUZY9eXuHmScADzJEJEbo1HFfbbadEKsNxYgJjO/A8z+ygOM45nIAIJ5vhntSzUV733Ajw42bVcZ5Or4AfkCDjAyOYEqGh0tvaOpZmJVc5c5JFVZPhpr8g5A/qxzyB6RptOtaKiKFVQFAHQAdBOjJGOOKj/13NGOUpy1dj0EcNvuMJzm8CZRONex9hW477S5ZHZzuKAjKqigbUUgOMgZzjnL0rg9JjdpaEXVNWxIDDqMZUgghhkEZBAPymzHPRJM15I640a/hTtAW6Ss5JZP0T5OTur5Ek+ZIw2T13TQfiF2oSFoUEgYstxzyR+rrAHnnDf8HrJcOaj8rqLarsKSgZ8Hwqa0L7/g1eef+zHpynw32Z+Z1Da59yguWrTyJUbAScAlVA2gcskHyAz0JLHNz7Lde/BpcnOCj37+xtOFuHF01YZgDe6/pG9ATkVLz5AcgfUjPwzaO3amsNeWD73QKyOu4pzYqSuCvMeLp0585sZT/wAQHKdxYjslgNlYKtsOxgHYcvLdXX/LPUTRFPLPflm6VY4WuxbswM5TVxHqU9nUWf3iLB/9gbHyxPDWdu6iz27WOMgHaisobqFdEDrnA6EdB6To/RT8o0fq4+D14v1e7WahsEBTs58ie6QKT8CVbHuwZ0rsTQdzpqauWURVbyywHiPzbJ5+uZzfsXQvrdWBaxcYD3McEmtMKFOBglsBPXGTzxOq5l6p6VHH4L06tufkIiRJSJ+/+04TrIGECfvMIBkHrDP38P8AuIHrFt6ffrIgOEIYlAEyjdo3fnteumye4rZt4XlvNY8ZJ8vERWPTxEczyvWZX+weFBprrbN2clhWP3UchyG9WyMD3KPM4G3HJRtvnsackXKkuO5u9NpUrGEVUGc4VQoyepwPOR1eo7ut3IJ2Kz4HU7QTie08tRpw6MhJAZSpI5EbgQSPfzmr+TZwtjmzWMxLMxyxLHDMBljk4GcATzcgnpu/iJI/rn1npqaGQlCPEpKkfDz+BGCPcwniinPMYE9qMY1aPKbaZY+C7wtr1hQAyb/DkDKEL0JPPDj6S44nPOwP9No+Le//ANqydDE83qY1M78DuJXeMuzi9a2KCxr3BgASxrcAHAHM88cvQn3zy4B1LNpCG9mux0Q9CV5MwPvDswz7sdQZaItkw9T6NFGfp/XqI5lS/ECsMtIxzBsI6+igjpg+Xnnl0xnFuIlF491ZGopXyWtmI8vG+3+lZmXTK8iMc7rGypMJ5sBM/U6fkceQZ2Pu6KOXTLlVHvPuMwS30+k9lOzymqL3+HWlAosfAy1pXPntrRBtz6bt5x/aPrLaJqOEtOE0OnGME1ixv4rPGx+rf4TbzxM0tU2z2Ma0xSAyJMkTFmajYeT/AA/nCSIhBDIIig3WEiKEcInOP6fWUBn78/p5wBgF5+/1/wAPhHAImMxiBghS+MqAtyuB+sTnyz4kOM/Rl+k0KOT1H8sS18anPcjHPNnPyxhcj5kr9DNHq+zClFNxYYs6qeuWyV24HTYOeT1Hynp4JpQin/B5+WP1uj14YTOsr9wsP/IR/jL7KJwt/pifwWf9MvmJzdV+/wBjo6f9gQEeIiZynQKUz8QeyyQmoBGEAqZcc8O42sDjyJOQfUY883QzScX050dn9ko5/hV1LfQZPym3DLTkTNeWKlBo51qLQal9WYqfctexgB8WdD/8Y9ZlcMdhjVXlW/VooewDluycLXnPLOGyeuFIHXIyNECdHq6uYCmq08s+FXHeH4bVU/3ZaeCOzu7024gg2nvMEYIUAKnPPPIG7+/O/Ll0QklzZxY8eqSvgsKKAMDkByAHLAHTp0hiPEJ5Z6QpEyRiIgHm0IzCAZDdfv3xQbrDEiA4GKOUDhmRjEgGZEmECZQVfjcEdwfLdYp+LKpX5eAyOpqc9lVBVLnFeQAWOxWByAOfQA8szL42qJ0u5etdiN8iTWf5PPXg7VF9IgPVGasj+FiV/wCVlnVqrFFrszlavI15RqeBaAz2WY9gKi+4tkv/ACCfz9TLlK9wbpWWhnYbe9sZwuMEL7I+pUsPcRLAJqzS1TbNuKOmCHiRxGYYmo2BiYXbNG/TXr+9VYPqjTMMhfcFVmPRQWbz5AZP8syrkj4KHwlaDaFYErdUyEeudp5+g2h+fvl40em7utEzkIqpk9TtULk+/lOadndoim+gjorqpz1CN4D8wrE/ETqAE6uqVSvyc/TvZoMQjinIdQsSMlIn4QCJhAwgGQ3X6f4wgfv+cUiA4sRwMoI/fu+vl85MCRAjUSAeYRZhAMftPTh6bEY7QyMC37oKnxfLrKpwDqtrW1Mw3tiwAc+ajZYc4xy/R8uuPLrLk3vnOeyv0Ham0n2bXrIGPZtzs5eQw9Z+s6cS1QlH3/o5sv0zjL2L9odElKLWmdozgFmc8zk82JJ6zJgI5znRQoQMBBQxNRxMn6FW54rsrdsZOEztsJA9oBGY488TbxEZ69ITp2Rq0cgbShUOeqA8wfNfMHz5jIPnidZ0VxepHYFSyozA5yCygkHPPlk/SavVcIUO+/DLkqSqkKhK48scs4GcETdYnRnzLIkaMOJwuwIiJjzIzmOgRijiMAgRHERCUhkMfv6wibrCRFAw3RYnMLO2W1Yt1F/aL6DTi9qNOiEoSUUNlyhBYlSCQSfPGABnZGGoj2OoR5nLtbxLadBWBrltsXVVI99BZG7mxLSN+5AM+EnIzkKCc9TuOFO3G77Vj8y+q0VNYsXUWAAqwG50DgDf4cn+6On7VeJpWTVuW3Sdq02kiq2qwgZISxXKjpkhScDMyg057+HvbFh1TLcoQauv8zQMKAqixwalwAcbMHB8kzyJMxeCuMnroubVWNbjT/nKy7FiRWzU2Jnyy6JgerEjOcCvE02TUdNzPFtHWTuKIWyCGKgkEYwd2M55D6Tn/DfE1tOi112otex6SgAclsWsnsBTjA7xsEcuh6AZmX2Q19mn1Glt1NyajTlbu8Bxaa3r3hGLdRu3A/IeUPE0yaky9k8oZnP9Brb6+zVc6m2y/WMtNO9t3dtvdSa/P2ASc5wQJY+D+1Gt0+2wlrqHei3d7RKHwlveVK8/MgyShpRkpWb6MyMZmoyCAiizAJZiBhmEADFHFiAIiRaSiMA8ysUCISkMl+v374swbr9P8ZUuNOJLtLdo0qKYus2Wbl3Hb3lC+HmNpxa3P4Swi5bIN0W2UnW8Faiu2xtFqK6q7nNj1W1ixEsPtNXlWA8+WBjpkgALdZQr/wAQHXtTufB+WFo07HaS/eEbC+/PIC0hcY6ITM8ak/2kdLkyG/Dwrpq6q7QbRqq9Vba4I7xkDAhVUnb7XLJPnk84tRwTqBTqdNTfWmmvsD1qwYvSpYNbWv7JViMAenXOTMvjPiO7S26RatgF1mx9y7jt3VL4eY2nxnn8I+2eIrqu1NLpl2d1aAXyuX5m4cmzy/Vr5HqZknke/nf+jHY8Lfw8rqtou0ZNVldy2P3jvYLEwQ68ycMQcZHkT6DGEn4an8vpantQml370gECyi2xXasZ/ayi9eXMnyE23CfEN2o1GtrsK7aLAle1dpC95eviOTu5VLz+Mz+Lrq10N5uRbECew3su+R3anH+02Rqmnp7/AD8lqLVmhs4Dey2zdanc26ttVYi7g5TBCV7hjB8TZP8ACRzAmRXwGKbw+lYV1mq6m1HLuW7xfCVYk48QQkf2fXM1v4c3IatUKqqKtSAMFFKI6lW7rcCx5CzeD7iPWQTt/tVtS2lDaXv1XeQUOzG1D7XUn9IvLHrNlTtq+DG48mfouAm26WvUWJZTp67F2qHVmtstZtwbIwgXYMdcqfKbbsfhttLqrGrcfl7K1HdHcXWxD7QY5ypBbrz8XoBNXx1xfbpnrroCFyptfcpcbc7UXAIxuIfn/ZHrLXodat1SWp7NiK6/BgCPn/lNUnPTb4ZktN0uxkZjz99P6Sr6jt+4dsVaQFO5esO3h8e4re3Js8uda+XkZp+zeM9S+h1tzGvfQ6rVivCgMwB3Dd4up8xJ6Uvn3LqR0DlDMo/YHaHat4puJ0p07lWbwlbO63YfA8mwDjnMWvjq9e1DQ5r7j8w1HJMMoJK1kvu/f255dM9MEh6Ura8DUjoMBKlx3xVZpBStO3vLGYncu8CtB4sDI57mXn5BWm54a7Qe/R6e2zG+ytXbaNq5PoM8h85i4NLUW1wbSBgIpgURkTJyLGAebGEGhKDIYff1nPvxNYDUdnE4AFxJJ5AAW6Qkk+QABOZ0Fuv375qu3eF6NZs79GbZu24dq/b27s7CMg7F6+kzxSUXbMZbo8u3OJa6dLddW9dhrXwhWDZsc7alO08suR9D6Tkf5ez8iUOluKl/zJ1eyzaV7sqW/VbdhrLNu3YyxbpynTl/DXQhGQVuFcqzDvrOZQOFPteXeP8AX3SxjSrs2Y8G3YF8tuMbfhjlNsMkcfG5HFvk5ZxL2y11HZupsbIFh3gLjY9LUd6Op3Zaq1wfQgeWTtO1tal3buj7p1sCBQxQhlBxqXxkcvZKn4ESy0cC6RdO2nFbd0zCzabHYq4UKHRidyNgAcj/AFMl2FwZptIxepWL4K73YuwU4JVegUEgZwMnzMvqwrbtde5jpZW+B9bXXrO0u8sRM3ct7KucXarONxGcZH1Ej+JevNpo0tQazd+mZawXZhhlrC7Mk5HevkA42KZv9R+Hmid2dqnJdmdv0toG5yWbkGwOZPITN0XCunquFyIe8WtalJdmCoiKigKTgeFAMgZ5t+8ZHkjq1oul1RQeze1np7TrufTvpEu20sjK6rgqlYZe8rTIDLRkAcufrg7vRD/1Bfnl+hPy/R6b/OWjtnh6jVIqXoWCklcMyEEqVPiQg4wenTkPQTzu4V0722WlX7y2s02N3jjKMqqQADhSQo5gZj1Yvt2omlnNDr31Oo1V66W3UJcr0KUVyKq2ChSClbjf3a1tg4xvPXIm84L4sr02ksr1LMvc27R4GZv0u9tpVQWBFld4wRkYAPOXjsnsirTVCqldqAlsZLHLHJJLEk9Zr9TwVpLLLLGqJa39Z43AJyh3ABsK2a0OVwcj3mV5YSWmS22/wKDRXa9Yl3EFD1MLFFI8SnI/VXE8/han/FNH2J/qrtP/AHlf/Us6D2Fwhp9IxepWLkY3uxdguclRnkoJGTgc8DOcDBp+DtMlNtCo3d3kGwd45JIxjDFsr0HQw8seF9v8GhlO4R7BVl013/iDKco50os8PJs91s7zocdNvn0mm7S7MN+p7W253VFr1x1BruO7A/e7tnA+U6Dpfw90VdiWLW29GDqTbY2GU5BwWIPP1mw0fDlFV1tyIe8vz3pLMysCdxG1jgAn0EPMlJtfjvYUNqOY67VvrfzerfkKdNRSuOQ7y1k7zHPmMtfy58rEPpOicE/6t0n+5T+hkqODtMmmfTKjCmwhnG9ixK7MHfncMbF8/KbPQaBKakqrBCVqEUEliFHQEnmfiZrnkTVIyS3s9oRxTSZikSZIyLQCBhAwgGQTz+n9TDEbDn8v84oQHiGIoQBwMMwgCEMRiEADACEAIAoRmMCAKGIYhiAKEcDAFCEDADERMMxGAKIxyJMAgWhEYSgym6/fvizG3X5D+piEiA4ZhmGIACOAMMwBGOLMDAHFCGYAAQxDMcAXzhmBhACLEcUAIGBgYApHMlmLEARMjn3j6xkxboB5s33mEbH4/fzhAPc9fv3xiDdYoA4ZijMAcUMwz8YA4oZgD8YA90eZHPx+/jHAHFiBPxhmAERhmEAMwxHiKAGYEwigCzET7vv5xmRgBmR+/h/lJGRMAgRCBEIBkOZHMISgMwLQhIALw3whAAGPdCEoDdDdCEhAzDMISgMxFoQkKGYZhCAG6LdHCAR3+8xb44QCJeIvCEAW6KEJS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g;base64,/9j/4AAQSkZJRgABAQAAAQABAAD/2wCEAAkGBhQSEBQUExQVFBQVFxcUFBUXGBwUFRQUFBcXFxUUFxcXHCYeFxkkGRUVHy8gIycpLCwsFR4xNTAqNSYrLCkBCQoKDgwOGg8PGiwlHyQ0MiwsLyksLSwqLSwqLCksKiwsLCwsLCwsLCwsLC8sLCksKSwsLCkpLCwsLCwsLCwsLP/AABEIARgAtAMBIgACEQEDEQH/xAAbAAACAgMBAAAAAAAAAAAAAAAAAQIGBAUHA//EAEQQAAICAQIDBQYCBwQIBwAAAAECAAMRBBIGITEFEyJBUTJhcYGR8AcUIzNCUnKhsWKCwdE0NWNzkqKy8RUWJkODo+H/xAAZAQEBAAMBAAAAAAAAAAAAAAAAAQIDBAX/xAAqEQACAgEDAwMDBQEAAAAAAAAAAQIRAxIhMQRBUROB8CJh0RQycZGhQv/aAAwDAQACEQMRAD8A7I4Geg6D+pjA+8Q8/kP6mEAYHuEAPhHDEAPpHge76RQgDx7vv6QyIoQCXL0iHwEIQBnHui5ekIgYBLED8JHMMwB/KL6RQIgDzCLMWYBIyOYQgCMi0lIkQDzaEZhAPUnn8v8AOOJuvymg404hs0emFtao7GxK8PnGGDn9kg5yoHz85YxctkRuiwAxyr/+cu8t7OFIVqtabQxbO+vulU7Rg43BiynOfZmr0H4hWumhZ0qUam6+uw+LCLSygMuW9CSc56TP05ePnxMWi+ZhKHZx7eaBqVqr7m3VJp9Pu3h3qO/dcwBxzKALj+1nylh7f7dbT36OtVVhqL+5ctnKrgHK4I58/OTQ0LRu8wzKXw5xfqtVajiis6Wx3TKMTdQFzte8ZwoblyA88jlzO54i7bfTnShVVu/1NWnbdnwrZuyy4PXl5w4O67izeZizKZ2lxrbW+vUJWRpfy/dk7vEbzWGL4PQb8jGOk9W443UaO2pFzfqE01qsSe6Yg94Bg8yCAQT1DA+cvpy8fORaLfFmaPizt86TT94qqzM6VIGO1A1mfE58lABJ+Hl1Fb7d7a1Y0ytcr0WLqEoDUWlabkuGe9Q82O3ZgZ5cz64EjBy3DaOgFoAzRdgdstdbq62AA01wpVsnc4253Pzxu5eWOvSYPEXGv5XWU07VKHadQ5zmpbXCVkYOBzDE58sY5woNuhfctcWZ46q8pW7YBKqzY96qTj+Uqx4gtv7GbVZNVndvZ+iYp+rsYBctk4IUZ8+ZxIot8Cy35hNbw4zHSUMzO7PWlhZyGbNoFmCQBkDdtHLoomxmJQBhCLEAciRAmKARhER9/YhAPc9flKzx3oLLaKBUjOV1ensIUZKojEsx9AOXOWZusMTKLp2Dnw4Sso7XoepGOlNtl42jwUPZUVtU+gJWsjy54/Z56jR8KXvR2bVbRaFF2rF/hINddrrhm/dBGSCfSdYhibVma+fz+THQjmeq7P1Z0dOksosZtLrKAtiISlumUWBbVI5eEYB9PDnnmZt92t1eu0q26Q1fltQ9jWgMaCgGFZWYANnAOAc+IchzxfiIwJj6v2+MaTmWg7Kus12nsGhfS6hLmbV2opXTWV5J8BLEOXUsDtPMvk5/Zs/HOitarT2UobW0+pr1BRfaZaw2doGSeZXkMnBOAcYNmIjxDyu064FHMNd2XqNRp+1L/wAvch1P5cVUlSbT3ToGIQgHkqg9PXHTJze3uFLE11FtKO1VuoputVVJFd1beKxgPZVkdySfPdn9nHQtsMSrM0TSaLi8P+X8GnXVJvXvqiCzGnmWasAgmwEKR9fKUQcPX/lrO60+oShtbp3oodSbErQWB3ZOZUc1GT+75+0esYiImMcmlUVqyjdla23Ta3WA6TUumo1QYWpWdioSELk+agNuyPIGapuE9ZrBqrjtpGpc5ourItNdJ/QrkjNfsqOWM4z0xOmlYTL1mnaW5HG+TQ9h3229nL3qWLd3L1ujqVcuqlM7SP2sBv70qfZl147JfRHR6sONPbhzUwRmL7ggGNxbx4Ax+yZ0uRAmKyVe33K0YPYVRXS6dWBVlpqUgjBBFaggg8wQR0mdHCazIIsxmLEADIkSREiRAIEwgYoB7seckIMOcBCAR4iAjgBCPEWYAoRwAgCgBHEf5QAhiPMIBHMCIxCARMVlgAJJAABJJ5AAdSSegkzK1x0z/liBjYd3eeNUJCjcqeLrnDHCgklVHQtMorU0jGUtKsyNTxjpUYKbQ2epQb1X3sw5D4DJ93MZ2+n1C2KroQysAykdCD0M46fv/tL1+H+rLVWK1m5lbCoW3MtfXdg8xl2ZcnyRQOk68/TLHHUmc2HO5yplsxDEICcR1kSIsSRiMA8zCPEJQe7DnCB6wEiARwhAFJYijxAFFiOEoNVxB26umq3EZdsitOm5gOZJHRRkEn6cyJzfVa+13Z2sfef2lZkI8htCnwgeQH8+ssnG1TGxXsXu61bug+0MxXqzFgTsHXaD7XPI8K5rNxVm21r1IAALuzHyHi8+nIL18zPS6WMFG2uTzuolJyqy/cK8SfmVZbNi2qSQik5NYCYfaSceIkfKWDEpnBNQrZ1ZN1pbJIG7uVVWXDP7KsTuG0EkiwHmMkXScWZRU2o8HZhbcFYRYjiM1G0RE03FnZff6VgBl1xYmAWO5OuAPaJUuuPPd5dZuiIoTp2iNJqmcvt4U1ACkVkByQqsyiwYBYAr6lFJ5c/IgGWHgPQV196d4N+SjoCQa0UggNWygoxyDz8istwjm+fUTnHSzTDBGDtCxCYHaXaXdNV7JDsFYZw4DMih1GMMFZ13DlgNnPLBz5oo3CMRMlImQpAiECISg9z1hEesciA4QhACGYQgBmH3/SEQ6/z+/wCUAGQEYPMHkR5EHqCPSYlvZFLIENabFJKqBtALZ3Y24xnJz655zMzFmVMlIhp9KqKERVRF5BVAVRnnyC8h1MmB984/KY+t7RqpXdbYla9MuwQH6kQOD3hAN9ieWr1a1ozudqKCzE+QHX4n/wDIqwegYHlyyOo8xnpkeUCJQOyu3LdVqlKVpXf1FgJUfl1POq9M/pgN6gEEFWbIwM56BM543B1IwhNTVojHmOIzWbDQcQ68V2oMuWUDUY8JRK6LFWxtpHtOt7Jkc+SnljM3xH38JznjDWtXqtUh8YuorqBJx3SuCXC8jkMVHh5Zz15CXbh/XtdpqbG9p0BbljLdCwH7pIJHuI5DpN08bjFS8mqE05NGeYjJGRM0m0iRCImEoPdusIz1h9/f1kQCOLMcoEYzFPDW61Kq2sc7UUZY9eXuHmScADzJEJEbo1HFfbbadEKsNxYgJjO/A8z+ygOM45nIAIJ5vhntSzUV733Ajw42bVcZ5Or4AfkCDjAyOYEqGh0tvaOpZmJVc5c5JFVZPhpr8g5A/qxzyB6RptOtaKiKFVQFAHQAdBOjJGOOKj/13NGOUpy1dj0EcNvuMJzm8CZRONex9hW477S5ZHZzuKAjKqigbUUgOMgZzjnL0rg9JjdpaEXVNWxIDDqMZUgghhkEZBAPymzHPRJM15I640a/hTtAW6Ss5JZP0T5OTur5Ek+ZIw2T13TQfiF2oSFoUEgYstxzyR+rrAHnnDf8HrJcOaj8rqLarsKSgZ8Hwqa0L7/g1eef+zHpynw32Z+Z1Da59yguWrTyJUbAScAlVA2gcskHyAz0JLHNz7Lde/BpcnOCj37+xtOFuHF01YZgDe6/pG9ATkVLz5AcgfUjPwzaO3amsNeWD73QKyOu4pzYqSuCvMeLp0585sZT/wAQHKdxYjslgNlYKtsOxgHYcvLdXX/LPUTRFPLPflm6VY4WuxbswM5TVxHqU9nUWf3iLB/9gbHyxPDWdu6iz27WOMgHaisobqFdEDrnA6EdB6To/RT8o0fq4+D14v1e7WahsEBTs58ie6QKT8CVbHuwZ0rsTQdzpqauWURVbyywHiPzbJ5+uZzfsXQvrdWBaxcYD3McEmtMKFOBglsBPXGTzxOq5l6p6VHH4L06tufkIiRJSJ+/+04TrIGECfvMIBkHrDP38P8AuIHrFt6ffrIgOEIYlAEyjdo3fnteumye4rZt4XlvNY8ZJ8vERWPTxEczyvWZX+weFBprrbN2clhWP3UchyG9WyMD3KPM4G3HJRtvnsackXKkuO5u9NpUrGEVUGc4VQoyepwPOR1eo7ut3IJ2Kz4HU7QTie08tRpw6MhJAZSpI5EbgQSPfzmr+TZwtjmzWMxLMxyxLHDMBljk4GcATzcgnpu/iJI/rn1npqaGQlCPEpKkfDz+BGCPcwniinPMYE9qMY1aPKbaZY+C7wtr1hQAyb/DkDKEL0JPPDj6S44nPOwP9No+Le//ANqydDE83qY1M78DuJXeMuzi9a2KCxr3BgASxrcAHAHM88cvQn3zy4B1LNpCG9mux0Q9CV5MwPvDswz7sdQZaItkw9T6NFGfp/XqI5lS/ECsMtIxzBsI6+igjpg+Xnnl0xnFuIlF491ZGopXyWtmI8vG+3+lZmXTK8iMc7rGypMJ5sBM/U6fkceQZ2Pu6KOXTLlVHvPuMwS30+k9lOzymqL3+HWlAosfAy1pXPntrRBtz6bt5x/aPrLaJqOEtOE0OnGME1ixv4rPGx+rf4TbzxM0tU2z2Ma0xSAyJMkTFmajYeT/AA/nCSIhBDIIig3WEiKEcInOP6fWUBn78/p5wBgF5+/1/wAPhHAImMxiBghS+MqAtyuB+sTnyz4kOM/Rl+k0KOT1H8sS18anPcjHPNnPyxhcj5kr9DNHq+zClFNxYYs6qeuWyV24HTYOeT1Hynp4JpQin/B5+WP1uj14YTOsr9wsP/IR/jL7KJwt/pifwWf9MvmJzdV+/wBjo6f9gQEeIiZynQKUz8QeyyQmoBGEAqZcc8O42sDjyJOQfUY883QzScX050dn9ko5/hV1LfQZPym3DLTkTNeWKlBo51qLQal9WYqfctexgB8WdD/8Y9ZlcMdhjVXlW/VooewDluycLXnPLOGyeuFIHXIyNECdHq6uYCmq08s+FXHeH4bVU/3ZaeCOzu7024gg2nvMEYIUAKnPPPIG7+/O/Ll0QklzZxY8eqSvgsKKAMDkByAHLAHTp0hiPEJ5Z6QpEyRiIgHm0IzCAZDdfv3xQbrDEiA4GKOUDhmRjEgGZEmECZQVfjcEdwfLdYp+LKpX5eAyOpqc9lVBVLnFeQAWOxWByAOfQA8szL42qJ0u5etdiN8iTWf5PPXg7VF9IgPVGasj+FiV/wCVlnVqrFFrszlavI15RqeBaAz2WY9gKi+4tkv/ACCfz9TLlK9wbpWWhnYbe9sZwuMEL7I+pUsPcRLAJqzS1TbNuKOmCHiRxGYYmo2BiYXbNG/TXr+9VYPqjTMMhfcFVmPRQWbz5AZP8syrkj4KHwlaDaFYErdUyEeudp5+g2h+fvl40em7utEzkIqpk9TtULk+/lOadndoim+gjorqpz1CN4D8wrE/ETqAE6uqVSvyc/TvZoMQjinIdQsSMlIn4QCJhAwgGQ3X6f4wgfv+cUiA4sRwMoI/fu+vl85MCRAjUSAeYRZhAMftPTh6bEY7QyMC37oKnxfLrKpwDqtrW1Mw3tiwAc+ajZYc4xy/R8uuPLrLk3vnOeyv0Ham0n2bXrIGPZtzs5eQw9Z+s6cS1QlH3/o5sv0zjL2L9odElKLWmdozgFmc8zk82JJ6zJgI5znRQoQMBBQxNRxMn6FW54rsrdsZOEztsJA9oBGY488TbxEZ69ITp2Rq0cgbShUOeqA8wfNfMHz5jIPnidZ0VxepHYFSyozA5yCygkHPPlk/SavVcIUO+/DLkqSqkKhK48scs4GcETdYnRnzLIkaMOJwuwIiJjzIzmOgRijiMAgRHERCUhkMfv6wibrCRFAw3RYnMLO2W1Yt1F/aL6DTi9qNOiEoSUUNlyhBYlSCQSfPGABnZGGoj2OoR5nLtbxLadBWBrltsXVVI99BZG7mxLSN+5AM+EnIzkKCc9TuOFO3G77Vj8y+q0VNYsXUWAAqwG50DgDf4cn+6On7VeJpWTVuW3Sdq02kiq2qwgZISxXKjpkhScDMyg057+HvbFh1TLcoQauv8zQMKAqixwalwAcbMHB8kzyJMxeCuMnroubVWNbjT/nKy7FiRWzU2Jnyy6JgerEjOcCvE02TUdNzPFtHWTuKIWyCGKgkEYwd2M55D6Tn/DfE1tOi112otex6SgAclsWsnsBTjA7xsEcuh6AZmX2Q19mn1Glt1NyajTlbu8Bxaa3r3hGLdRu3A/IeUPE0yaky9k8oZnP9Brb6+zVc6m2y/WMtNO9t3dtvdSa/P2ASc5wQJY+D+1Gt0+2wlrqHei3d7RKHwlveVK8/MgyShpRkpWb6MyMZmoyCAiizAJZiBhmEADFHFiAIiRaSiMA8ysUCISkMl+v374swbr9P8ZUuNOJLtLdo0qKYus2Wbl3Hb3lC+HmNpxa3P4Swi5bIN0W2UnW8Faiu2xtFqK6q7nNj1W1ixEsPtNXlWA8+WBjpkgALdZQr/wAQHXtTufB+WFo07HaS/eEbC+/PIC0hcY6ITM8ak/2kdLkyG/Dwrpq6q7QbRqq9Vba4I7xkDAhVUnb7XLJPnk84tRwTqBTqdNTfWmmvsD1qwYvSpYNbWv7JViMAenXOTMvjPiO7S26RatgF1mx9y7jt3VL4eY2nxnn8I+2eIrqu1NLpl2d1aAXyuX5m4cmzy/Vr5HqZknke/nf+jHY8Lfw8rqtou0ZNVldy2P3jvYLEwQ68ycMQcZHkT6DGEn4an8vpantQml370gECyi2xXasZ/ayi9eXMnyE23CfEN2o1GtrsK7aLAle1dpC95eviOTu5VLz+Mz+Lrq10N5uRbECew3su+R3anH+02Rqmnp7/AD8lqLVmhs4Dey2zdanc26ttVYi7g5TBCV7hjB8TZP8ACRzAmRXwGKbw+lYV1mq6m1HLuW7xfCVYk48QQkf2fXM1v4c3IatUKqqKtSAMFFKI6lW7rcCx5CzeD7iPWQTt/tVtS2lDaXv1XeQUOzG1D7XUn9IvLHrNlTtq+DG48mfouAm26WvUWJZTp67F2qHVmtstZtwbIwgXYMdcqfKbbsfhttLqrGrcfl7K1HdHcXWxD7QY5ypBbrz8XoBNXx1xfbpnrroCFyptfcpcbc7UXAIxuIfn/ZHrLXodat1SWp7NiK6/BgCPn/lNUnPTb4ZktN0uxkZjz99P6Sr6jt+4dsVaQFO5esO3h8e4re3Js8uda+XkZp+zeM9S+h1tzGvfQ6rVivCgMwB3Dd4up8xJ6Uvn3LqR0DlDMo/YHaHat4puJ0p07lWbwlbO63YfA8mwDjnMWvjq9e1DQ5r7j8w1HJMMoJK1kvu/f255dM9MEh6Ura8DUjoMBKlx3xVZpBStO3vLGYncu8CtB4sDI57mXn5BWm54a7Qe/R6e2zG+ytXbaNq5PoM8h85i4NLUW1wbSBgIpgURkTJyLGAebGEGhKDIYff1nPvxNYDUdnE4AFxJJ5AAW6Qkk+QABOZ0Fuv375qu3eF6NZs79GbZu24dq/b27s7CMg7F6+kzxSUXbMZbo8u3OJa6dLddW9dhrXwhWDZsc7alO08suR9D6Tkf5ez8iUOluKl/zJ1eyzaV7sqW/VbdhrLNu3YyxbpynTl/DXQhGQVuFcqzDvrOZQOFPteXeP8AX3SxjSrs2Y8G3YF8tuMbfhjlNsMkcfG5HFvk5ZxL2y11HZupsbIFh3gLjY9LUd6Op3Zaq1wfQgeWTtO1tal3buj7p1sCBQxQhlBxqXxkcvZKn4ESy0cC6RdO2nFbd0zCzabHYq4UKHRidyNgAcj/AFMl2FwZptIxepWL4K73YuwU4JVegUEgZwMnzMvqwrbtde5jpZW+B9bXXrO0u8sRM3ct7KucXarONxGcZH1Ej+JevNpo0tQazd+mZawXZhhlrC7Mk5HevkA42KZv9R+Hmid2dqnJdmdv0toG5yWbkGwOZPITN0XCunquFyIe8WtalJdmCoiKigKTgeFAMgZ5t+8ZHkjq1oul1RQeze1np7TrufTvpEu20sjK6rgqlYZe8rTIDLRkAcufrg7vRD/1Bfnl+hPy/R6b/OWjtnh6jVIqXoWCklcMyEEqVPiQg4wenTkPQTzu4V0722WlX7y2s02N3jjKMqqQADhSQo5gZj1Yvt2omlnNDr31Oo1V66W3UJcr0KUVyKq2ChSClbjf3a1tg4xvPXIm84L4sr02ksr1LMvc27R4GZv0u9tpVQWBFld4wRkYAPOXjsnsirTVCqldqAlsZLHLHJJLEk9Zr9TwVpLLLLGqJa39Z43AJyh3ABsK2a0OVwcj3mV5YSWmS22/wKDRXa9Yl3EFD1MLFFI8SnI/VXE8/han/FNH2J/qrtP/AHlf/Us6D2Fwhp9IxepWLkY3uxdguclRnkoJGTgc8DOcDBp+DtMlNtCo3d3kGwd45JIxjDFsr0HQw8seF9v8GhlO4R7BVl013/iDKco50os8PJs91s7zocdNvn0mm7S7MN+p7W253VFr1x1BruO7A/e7tnA+U6Dpfw90VdiWLW29GDqTbY2GU5BwWIPP1mw0fDlFV1tyIe8vz3pLMysCdxG1jgAn0EPMlJtfjvYUNqOY67VvrfzerfkKdNRSuOQ7y1k7zHPmMtfy58rEPpOicE/6t0n+5T+hkqODtMmmfTKjCmwhnG9ixK7MHfncMbF8/KbPQaBKakqrBCVqEUEliFHQEnmfiZrnkTVIyS3s9oRxTSZikSZIyLQCBhAwgGQTz+n9TDEbDn8v84oQHiGIoQBwMMwgCEMRiEADACEAIAoRmMCAKGIYhiAKEcDAFCEDADERMMxGAKIxyJMAgWhEYSgym6/fvizG3X5D+piEiA4ZhmGIACOAMMwBGOLMDAHFCGYAAQxDMcAXzhmBhACLEcUAIGBgYApHMlmLEARMjn3j6xkxboB5s33mEbH4/fzhAPc9fv3xiDdYoA4ZijMAcUMwz8YA4oZgD8YA90eZHPx+/jHAHFiBPxhmAERhmEAMwxHiKAGYEwigCzET7vv5xmRgBmR+/h/lJGRMAgRCBEIBkOZHMISgMwLQhIALw3whAAGPdCEoDdDdCEhAzDMISgMxFoQkKGYZhCAG6LdHCAR3+8xb44QCJeIvCEAW6KEJS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0" name="AutoShape 8" descr="data:image/jpg;base64,/9j/4AAQSkZJRgABAQAAAQABAAD/2wCEAAkGBhQSEBQUExQVFBQVFxcUFBUXGBwUFRQUFBcXFxUUFxcXHCYeFxkkGRUVHy8gIycpLCwsFR4xNTAqNSYrLCkBCQoKDgwOGg8PGiwlHyQ0MiwsLyksLSwqLSwqLCksKiwsLCwsLCwsLCwsLC8sLCksKSwsLCkpLCwsLCwsLCwsLP/AABEIARgAtAMBIgACEQEDEQH/xAAbAAACAgMBAAAAAAAAAAAAAAAAAQIGBAUHA//EAEQQAAICAQIDBQYCBwQIBwAAAAECAAMRBBIGITEFEyJBUTJhcYGR8AcUIzNCUnKhsWKCwdE0NWNzkqKy8RUWJkODo+H/xAAZAQEBAAMBAAAAAAAAAAAAAAAAAQIDBAX/xAAqEQACAgEDAwMDBQEAAAAAAAAAAQIRAxIhMQRBUROB8CJh0RQycZGhQv/aAAwDAQACEQMRAD8A7I4Geg6D+pjA+8Q8/kP6mEAYHuEAPhHDEAPpHge76RQgDx7vv6QyIoQCXL0iHwEIQBnHui5ekIgYBLED8JHMMwB/KL6RQIgDzCLMWYBIyOYQgCMi0lIkQDzaEZhAPUnn8v8AOOJuvymg404hs0emFtao7GxK8PnGGDn9kg5yoHz85YxctkRuiwAxyr/+cu8t7OFIVqtabQxbO+vulU7Rg43BiynOfZmr0H4hWumhZ0qUam6+uw+LCLSygMuW9CSc56TP05ePnxMWi+ZhKHZx7eaBqVqr7m3VJp9Pu3h3qO/dcwBxzKALj+1nylh7f7dbT36OtVVhqL+5ctnKrgHK4I58/OTQ0LRu8wzKXw5xfqtVajiis6Wx3TKMTdQFzte8ZwoblyA88jlzO54i7bfTnShVVu/1NWnbdnwrZuyy4PXl5w4O67izeZizKZ2lxrbW+vUJWRpfy/dk7vEbzWGL4PQb8jGOk9W443UaO2pFzfqE01qsSe6Yg94Bg8yCAQT1DA+cvpy8fORaLfFmaPizt86TT94qqzM6VIGO1A1mfE58lABJ+Hl1Fb7d7a1Y0ytcr0WLqEoDUWlabkuGe9Q82O3ZgZ5cz64EjBy3DaOgFoAzRdgdstdbq62AA01wpVsnc4253Pzxu5eWOvSYPEXGv5XWU07VKHadQ5zmpbXCVkYOBzDE58sY5woNuhfctcWZ46q8pW7YBKqzY96qTj+Uqx4gtv7GbVZNVndvZ+iYp+rsYBctk4IUZ8+ZxIot8Cy35hNbw4zHSUMzO7PWlhZyGbNoFmCQBkDdtHLoomxmJQBhCLEAciRAmKARhER9/YhAPc9flKzx3oLLaKBUjOV1ensIUZKojEsx9AOXOWZusMTKLp2Dnw4Sso7XoepGOlNtl42jwUPZUVtU+gJWsjy54/Z56jR8KXvR2bVbRaFF2rF/hINddrrhm/dBGSCfSdYhibVma+fz+THQjmeq7P1Z0dOksosZtLrKAtiISlumUWBbVI5eEYB9PDnnmZt92t1eu0q26Q1fltQ9jWgMaCgGFZWYANnAOAc+IchzxfiIwJj6v2+MaTmWg7Kus12nsGhfS6hLmbV2opXTWV5J8BLEOXUsDtPMvk5/Zs/HOitarT2UobW0+pr1BRfaZaw2doGSeZXkMnBOAcYNmIjxDyu064FHMNd2XqNRp+1L/wAvch1P5cVUlSbT3ToGIQgHkqg9PXHTJze3uFLE11FtKO1VuoputVVJFd1beKxgPZVkdySfPdn9nHQtsMSrM0TSaLi8P+X8GnXVJvXvqiCzGnmWasAgmwEKR9fKUQcPX/lrO60+oShtbp3oodSbErQWB3ZOZUc1GT+75+0esYiImMcmlUVqyjdla23Ta3WA6TUumo1QYWpWdioSELk+agNuyPIGapuE9ZrBqrjtpGpc5ourItNdJ/QrkjNfsqOWM4z0xOmlYTL1mnaW5HG+TQ9h3229nL3qWLd3L1ujqVcuqlM7SP2sBv70qfZl147JfRHR6sONPbhzUwRmL7ggGNxbx4Ax+yZ0uRAmKyVe33K0YPYVRXS6dWBVlpqUgjBBFaggg8wQR0mdHCazIIsxmLEADIkSREiRAIEwgYoB7seckIMOcBCAR4iAjgBCPEWYAoRwAgCgBHEf5QAhiPMIBHMCIxCARMVlgAJJAABJJ5AAdSSegkzK1x0z/liBjYd3eeNUJCjcqeLrnDHCgklVHQtMorU0jGUtKsyNTxjpUYKbQ2epQb1X3sw5D4DJ93MZ2+n1C2KroQysAykdCD0M46fv/tL1+H+rLVWK1m5lbCoW3MtfXdg8xl2ZcnyRQOk68/TLHHUmc2HO5yplsxDEICcR1kSIsSRiMA8zCPEJQe7DnCB6wEiARwhAFJYijxAFFiOEoNVxB26umq3EZdsitOm5gOZJHRRkEn6cyJzfVa+13Z2sfef2lZkI8htCnwgeQH8+ssnG1TGxXsXu61bug+0MxXqzFgTsHXaD7XPI8K5rNxVm21r1IAALuzHyHi8+nIL18zPS6WMFG2uTzuolJyqy/cK8SfmVZbNi2qSQik5NYCYfaSceIkfKWDEpnBNQrZ1ZN1pbJIG7uVVWXDP7KsTuG0EkiwHmMkXScWZRU2o8HZhbcFYRYjiM1G0RE03FnZff6VgBl1xYmAWO5OuAPaJUuuPPd5dZuiIoTp2iNJqmcvt4U1ACkVkByQqsyiwYBYAr6lFJ5c/IgGWHgPQV196d4N+SjoCQa0UggNWygoxyDz8istwjm+fUTnHSzTDBGDtCxCYHaXaXdNV7JDsFYZw4DMih1GMMFZ13DlgNnPLBz5oo3CMRMlImQpAiECISg9z1hEesciA4QhACGYQgBmH3/SEQ6/z+/wCUAGQEYPMHkR5EHqCPSYlvZFLIENabFJKqBtALZ3Y24xnJz655zMzFmVMlIhp9KqKERVRF5BVAVRnnyC8h1MmB984/KY+t7RqpXdbYla9MuwQH6kQOD3hAN9ieWr1a1ozudqKCzE+QHX4n/wDIqwegYHlyyOo8xnpkeUCJQOyu3LdVqlKVpXf1FgJUfl1POq9M/pgN6gEEFWbIwM56BM543B1IwhNTVojHmOIzWbDQcQ68V2oMuWUDUY8JRK6LFWxtpHtOt7Jkc+SnljM3xH38JznjDWtXqtUh8YuorqBJx3SuCXC8jkMVHh5Zz15CXbh/XtdpqbG9p0BbljLdCwH7pIJHuI5DpN08bjFS8mqE05NGeYjJGRM0m0iRCImEoPdusIz1h9/f1kQCOLMcoEYzFPDW61Kq2sc7UUZY9eXuHmScADzJEJEbo1HFfbbadEKsNxYgJjO/A8z+ygOM45nIAIJ5vhntSzUV733Ajw42bVcZ5Or4AfkCDjAyOYEqGh0tvaOpZmJVc5c5JFVZPhpr8g5A/qxzyB6RptOtaKiKFVQFAHQAdBOjJGOOKj/13NGOUpy1dj0EcNvuMJzm8CZRONex9hW477S5ZHZzuKAjKqigbUUgOMgZzjnL0rg9JjdpaEXVNWxIDDqMZUgghhkEZBAPymzHPRJM15I640a/hTtAW6Ss5JZP0T5OTur5Ek+ZIw2T13TQfiF2oSFoUEgYstxzyR+rrAHnnDf8HrJcOaj8rqLarsKSgZ8Hwqa0L7/g1eef+zHpynw32Z+Z1Da59yguWrTyJUbAScAlVA2gcskHyAz0JLHNz7Lde/BpcnOCj37+xtOFuHF01YZgDe6/pG9ATkVLz5AcgfUjPwzaO3amsNeWD73QKyOu4pzYqSuCvMeLp0585sZT/wAQHKdxYjslgNlYKtsOxgHYcvLdXX/LPUTRFPLPflm6VY4WuxbswM5TVxHqU9nUWf3iLB/9gbHyxPDWdu6iz27WOMgHaisobqFdEDrnA6EdB6To/RT8o0fq4+D14v1e7WahsEBTs58ie6QKT8CVbHuwZ0rsTQdzpqauWURVbyywHiPzbJ5+uZzfsXQvrdWBaxcYD3McEmtMKFOBglsBPXGTzxOq5l6p6VHH4L06tufkIiRJSJ+/+04TrIGECfvMIBkHrDP38P8AuIHrFt6ffrIgOEIYlAEyjdo3fnteumye4rZt4XlvNY8ZJ8vERWPTxEczyvWZX+weFBprrbN2clhWP3UchyG9WyMD3KPM4G3HJRtvnsackXKkuO5u9NpUrGEVUGc4VQoyepwPOR1eo7ut3IJ2Kz4HU7QTie08tRpw6MhJAZSpI5EbgQSPfzmr+TZwtjmzWMxLMxyxLHDMBljk4GcATzcgnpu/iJI/rn1npqaGQlCPEpKkfDz+BGCPcwniinPMYE9qMY1aPKbaZY+C7wtr1hQAyb/DkDKEL0JPPDj6S44nPOwP9No+Le//ANqydDE83qY1M78DuJXeMuzi9a2KCxr3BgASxrcAHAHM88cvQn3zy4B1LNpCG9mux0Q9CV5MwPvDswz7sdQZaItkw9T6NFGfp/XqI5lS/ECsMtIxzBsI6+igjpg+Xnnl0xnFuIlF491ZGopXyWtmI8vG+3+lZmXTK8iMc7rGypMJ5sBM/U6fkceQZ2Pu6KOXTLlVHvPuMwS30+k9lOzymqL3+HWlAosfAy1pXPntrRBtz6bt5x/aPrLaJqOEtOE0OnGME1ixv4rPGx+rf4TbzxM0tU2z2Ma0xSAyJMkTFmajYeT/AA/nCSIhBDIIig3WEiKEcInOP6fWUBn78/p5wBgF5+/1/wAPhHAImMxiBghS+MqAtyuB+sTnyz4kOM/Rl+k0KOT1H8sS18anPcjHPNnPyxhcj5kr9DNHq+zClFNxYYs6qeuWyV24HTYOeT1Hynp4JpQin/B5+WP1uj14YTOsr9wsP/IR/jL7KJwt/pifwWf9MvmJzdV+/wBjo6f9gQEeIiZynQKUz8QeyyQmoBGEAqZcc8O42sDjyJOQfUY883QzScX050dn9ko5/hV1LfQZPym3DLTkTNeWKlBo51qLQal9WYqfctexgB8WdD/8Y9ZlcMdhjVXlW/VooewDluycLXnPLOGyeuFIHXIyNECdHq6uYCmq08s+FXHeH4bVU/3ZaeCOzu7024gg2nvMEYIUAKnPPPIG7+/O/Ll0QklzZxY8eqSvgsKKAMDkByAHLAHTp0hiPEJ5Z6QpEyRiIgHm0IzCAZDdfv3xQbrDEiA4GKOUDhmRjEgGZEmECZQVfjcEdwfLdYp+LKpX5eAyOpqc9lVBVLnFeQAWOxWByAOfQA8szL42qJ0u5etdiN8iTWf5PPXg7VF9IgPVGasj+FiV/wCVlnVqrFFrszlavI15RqeBaAz2WY9gKi+4tkv/ACCfz9TLlK9wbpWWhnYbe9sZwuMEL7I+pUsPcRLAJqzS1TbNuKOmCHiRxGYYmo2BiYXbNG/TXr+9VYPqjTMMhfcFVmPRQWbz5AZP8syrkj4KHwlaDaFYErdUyEeudp5+g2h+fvl40em7utEzkIqpk9TtULk+/lOadndoim+gjorqpz1CN4D8wrE/ETqAE6uqVSvyc/TvZoMQjinIdQsSMlIn4QCJhAwgGQ3X6f4wgfv+cUiA4sRwMoI/fu+vl85MCRAjUSAeYRZhAMftPTh6bEY7QyMC37oKnxfLrKpwDqtrW1Mw3tiwAc+ajZYc4xy/R8uuPLrLk3vnOeyv0Ham0n2bXrIGPZtzs5eQw9Z+s6cS1QlH3/o5sv0zjL2L9odElKLWmdozgFmc8zk82JJ6zJgI5znRQoQMBBQxNRxMn6FW54rsrdsZOEztsJA9oBGY488TbxEZ69ITp2Rq0cgbShUOeqA8wfNfMHz5jIPnidZ0VxepHYFSyozA5yCygkHPPlk/SavVcIUO+/DLkqSqkKhK48scs4GcETdYnRnzLIkaMOJwuwIiJjzIzmOgRijiMAgRHERCUhkMfv6wibrCRFAw3RYnMLO2W1Yt1F/aL6DTi9qNOiEoSUUNlyhBYlSCQSfPGABnZGGoj2OoR5nLtbxLadBWBrltsXVVI99BZG7mxLSN+5AM+EnIzkKCc9TuOFO3G77Vj8y+q0VNYsXUWAAqwG50DgDf4cn+6On7VeJpWTVuW3Sdq02kiq2qwgZISxXKjpkhScDMyg057+HvbFh1TLcoQauv8zQMKAqixwalwAcbMHB8kzyJMxeCuMnroubVWNbjT/nKy7FiRWzU2Jnyy6JgerEjOcCvE02TUdNzPFtHWTuKIWyCGKgkEYwd2M55D6Tn/DfE1tOi112otex6SgAclsWsnsBTjA7xsEcuh6AZmX2Q19mn1Glt1NyajTlbu8Bxaa3r3hGLdRu3A/IeUPE0yaky9k8oZnP9Brb6+zVc6m2y/WMtNO9t3dtvdSa/P2ASc5wQJY+D+1Gt0+2wlrqHei3d7RKHwlveVK8/MgyShpRkpWb6MyMZmoyCAiizAJZiBhmEADFHFiAIiRaSiMA8ysUCISkMl+v374swbr9P8ZUuNOJLtLdo0qKYus2Wbl3Hb3lC+HmNpxa3P4Swi5bIN0W2UnW8Faiu2xtFqK6q7nNj1W1ixEsPtNXlWA8+WBjpkgALdZQr/wAQHXtTufB+WFo07HaS/eEbC+/PIC0hcY6ITM8ak/2kdLkyG/Dwrpq6q7QbRqq9Vba4I7xkDAhVUnb7XLJPnk84tRwTqBTqdNTfWmmvsD1qwYvSpYNbWv7JViMAenXOTMvjPiO7S26RatgF1mx9y7jt3VL4eY2nxnn8I+2eIrqu1NLpl2d1aAXyuX5m4cmzy/Vr5HqZknke/nf+jHY8Lfw8rqtou0ZNVldy2P3jvYLEwQ68ycMQcZHkT6DGEn4an8vpantQml370gECyi2xXasZ/ayi9eXMnyE23CfEN2o1GtrsK7aLAle1dpC95eviOTu5VLz+Mz+Lrq10N5uRbECew3su+R3anH+02Rqmnp7/AD8lqLVmhs4Dey2zdanc26ttVYi7g5TBCV7hjB8TZP8ACRzAmRXwGKbw+lYV1mq6m1HLuW7xfCVYk48QQkf2fXM1v4c3IatUKqqKtSAMFFKI6lW7rcCx5CzeD7iPWQTt/tVtS2lDaXv1XeQUOzG1D7XUn9IvLHrNlTtq+DG48mfouAm26WvUWJZTp67F2qHVmtstZtwbIwgXYMdcqfKbbsfhttLqrGrcfl7K1HdHcXWxD7QY5ypBbrz8XoBNXx1xfbpnrroCFyptfcpcbc7UXAIxuIfn/ZHrLXodat1SWp7NiK6/BgCPn/lNUnPTb4ZktN0uxkZjz99P6Sr6jt+4dsVaQFO5esO3h8e4re3Js8uda+XkZp+zeM9S+h1tzGvfQ6rVivCgMwB3Dd4up8xJ6Uvn3LqR0DlDMo/YHaHat4puJ0p07lWbwlbO63YfA8mwDjnMWvjq9e1DQ5r7j8w1HJMMoJK1kvu/f255dM9MEh6Ura8DUjoMBKlx3xVZpBStO3vLGYncu8CtB4sDI57mXn5BWm54a7Qe/R6e2zG+ytXbaNq5PoM8h85i4NLUW1wbSBgIpgURkTJyLGAebGEGhKDIYff1nPvxNYDUdnE4AFxJJ5AAW6Qkk+QABOZ0Fuv375qu3eF6NZs79GbZu24dq/b27s7CMg7F6+kzxSUXbMZbo8u3OJa6dLddW9dhrXwhWDZsc7alO08suR9D6Tkf5ez8iUOluKl/zJ1eyzaV7sqW/VbdhrLNu3YyxbpynTl/DXQhGQVuFcqzDvrOZQOFPteXeP8AX3SxjSrs2Y8G3YF8tuMbfhjlNsMkcfG5HFvk5ZxL2y11HZupsbIFh3gLjY9LUd6Op3Zaq1wfQgeWTtO1tal3buj7p1sCBQxQhlBxqXxkcvZKn4ESy0cC6RdO2nFbd0zCzabHYq4UKHRidyNgAcj/AFMl2FwZptIxepWL4K73YuwU4JVegUEgZwMnzMvqwrbtde5jpZW+B9bXXrO0u8sRM3ct7KucXarONxGcZH1Ej+JevNpo0tQazd+mZawXZhhlrC7Mk5HevkA42KZv9R+Hmid2dqnJdmdv0toG5yWbkGwOZPITN0XCunquFyIe8WtalJdmCoiKigKTgeFAMgZ5t+8ZHkjq1oul1RQeze1np7TrufTvpEu20sjK6rgqlYZe8rTIDLRkAcufrg7vRD/1Bfnl+hPy/R6b/OWjtnh6jVIqXoWCklcMyEEqVPiQg4wenTkPQTzu4V0722WlX7y2s02N3jjKMqqQADhSQo5gZj1Yvt2omlnNDr31Oo1V66W3UJcr0KUVyKq2ChSClbjf3a1tg4xvPXIm84L4sr02ksr1LMvc27R4GZv0u9tpVQWBFld4wRkYAPOXjsnsirTVCqldqAlsZLHLHJJLEk9Zr9TwVpLLLLGqJa39Z43AJyh3ABsK2a0OVwcj3mV5YSWmS22/wKDRXa9Yl3EFD1MLFFI8SnI/VXE8/han/FNH2J/qrtP/AHlf/Us6D2Fwhp9IxepWLkY3uxdguclRnkoJGTgc8DOcDBp+DtMlNtCo3d3kGwd45JIxjDFsr0HQw8seF9v8GhlO4R7BVl013/iDKco50os8PJs91s7zocdNvn0mm7S7MN+p7W253VFr1x1BruO7A/e7tnA+U6Dpfw90VdiWLW29GDqTbY2GU5BwWIPP1mw0fDlFV1tyIe8vz3pLMysCdxG1jgAn0EPMlJtfjvYUNqOY67VvrfzerfkKdNRSuOQ7y1k7zHPmMtfy58rEPpOicE/6t0n+5T+hkqODtMmmfTKjCmwhnG9ixK7MHfncMbF8/KbPQaBKakqrBCVqEUEliFHQEnmfiZrnkTVIyS3s9oRxTSZikSZIyLQCBhAwgGQTz+n9TDEbDn8v84oQHiGIoQBwMMwgCEMRiEADACEAIAoRmMCAKGIYhiAKEcDAFCEDADERMMxGAKIxyJMAgWhEYSgym6/fvizG3X5D+piEiA4ZhmGIACOAMMwBGOLMDAHFCGYAAQxDMcAXzhmBhACLEcUAIGBgYApHMlmLEARMjn3j6xkxboB5s33mEbH4/fzhAPc9fv3xiDdYoA4ZijMAcUMwz8YA4oZgD8YA90eZHPx+/jHAHFiBPxhmAERhmEAMwxHiKAGYEwigCzET7vv5xmRgBmR+/h/lJGRMAgRCBEIBkOZHMISgMwLQhIALw3whAAGPdCEoDdDdCEhAzDMISgMxFoQkKGYZhCAG6LdHCAR3+8xb44QCJeIvCEAW6KEJS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1" name="AutoShape 12" descr="data:image/jpg;base64,/9j/4AAQSkZJRgABAQAAAQABAAD/2wCEAAkGBhQSEBQUExQVFBQVFxcUFBUXGBwUFRQUFBcXFxUUFxcXHCYeFxkkGRUVHy8gIycpLCwsFR4xNTAqNSYrLCkBCQoKDgwOGg8PGiwlHyQ0MiwsLyksLSwqLSwqLCksKiwsLCwsLCwsLCwsLC8sLCksKSwsLCkpLCwsLCwsLCwsLP/AABEIARgAtAMBIgACEQEDEQH/xAAbAAACAgMBAAAAAAAAAAAAAAAAAQIGBAUHA//EAEQQAAICAQIDBQYCBwQIBwAAAAECAAMRBBIGITEFEyJBUTJhcYGR8AcUIzNCUnKhsWKCwdE0NWNzkqKy8RUWJkODo+H/xAAZAQEBAAMBAAAAAAAAAAAAAAAAAQIDBAX/xAAqEQACAgEDAwMDBQEAAAAAAAAAAQIRAxIhMQRBUROB8CJh0RQycZGhQv/aAAwDAQACEQMRAD8A7I4Geg6D+pjA+8Q8/kP6mEAYHuEAPhHDEAPpHge76RQgDx7vv6QyIoQCXL0iHwEIQBnHui5ekIgYBLED8JHMMwB/KL6RQIgDzCLMWYBIyOYQgCMi0lIkQDzaEZhAPUnn8v8AOOJuvymg404hs0emFtao7GxK8PnGGDn9kg5yoHz85YxctkRuiwAxyr/+cu8t7OFIVqtabQxbO+vulU7Rg43BiynOfZmr0H4hWumhZ0qUam6+uw+LCLSygMuW9CSc56TP05ePnxMWi+ZhKHZx7eaBqVqr7m3VJp9Pu3h3qO/dcwBxzKALj+1nylh7f7dbT36OtVVhqL+5ctnKrgHK4I58/OTQ0LRu8wzKXw5xfqtVajiis6Wx3TKMTdQFzte8ZwoblyA88jlzO54i7bfTnShVVu/1NWnbdnwrZuyy4PXl5w4O67izeZizKZ2lxrbW+vUJWRpfy/dk7vEbzWGL4PQb8jGOk9W443UaO2pFzfqE01qsSe6Yg94Bg8yCAQT1DA+cvpy8fORaLfFmaPizt86TT94qqzM6VIGO1A1mfE58lABJ+Hl1Fb7d7a1Y0ytcr0WLqEoDUWlabkuGe9Q82O3ZgZ5cz64EjBy3DaOgFoAzRdgdstdbq62AA01wpVsnc4253Pzxu5eWOvSYPEXGv5XWU07VKHadQ5zmpbXCVkYOBzDE58sY5woNuhfctcWZ46q8pW7YBKqzY96qTj+Uqx4gtv7GbVZNVndvZ+iYp+rsYBctk4IUZ8+ZxIot8Cy35hNbw4zHSUMzO7PWlhZyGbNoFmCQBkDdtHLoomxmJQBhCLEAciRAmKARhER9/YhAPc9flKzx3oLLaKBUjOV1ensIUZKojEsx9AOXOWZusMTKLp2Dnw4Sso7XoepGOlNtl42jwUPZUVtU+gJWsjy54/Z56jR8KXvR2bVbRaFF2rF/hINddrrhm/dBGSCfSdYhibVma+fz+THQjmeq7P1Z0dOksosZtLrKAtiISlumUWBbVI5eEYB9PDnnmZt92t1eu0q26Q1fltQ9jWgMaCgGFZWYANnAOAc+IchzxfiIwJj6v2+MaTmWg7Kus12nsGhfS6hLmbV2opXTWV5J8BLEOXUsDtPMvk5/Zs/HOitarT2UobW0+pr1BRfaZaw2doGSeZXkMnBOAcYNmIjxDyu064FHMNd2XqNRp+1L/wAvch1P5cVUlSbT3ToGIQgHkqg9PXHTJze3uFLE11FtKO1VuoputVVJFd1beKxgPZVkdySfPdn9nHQtsMSrM0TSaLi8P+X8GnXVJvXvqiCzGnmWasAgmwEKR9fKUQcPX/lrO60+oShtbp3oodSbErQWB3ZOZUc1GT+75+0esYiImMcmlUVqyjdla23Ta3WA6TUumo1QYWpWdioSELk+agNuyPIGapuE9ZrBqrjtpGpc5ourItNdJ/QrkjNfsqOWM4z0xOmlYTL1mnaW5HG+TQ9h3229nL3qWLd3L1ujqVcuqlM7SP2sBv70qfZl147JfRHR6sONPbhzUwRmL7ggGNxbx4Ax+yZ0uRAmKyVe33K0YPYVRXS6dWBVlpqUgjBBFaggg8wQR0mdHCazIIsxmLEADIkSREiRAIEwgYoB7seckIMOcBCAR4iAjgBCPEWYAoRwAgCgBHEf5QAhiPMIBHMCIxCARMVlgAJJAABJJ5AAdSSegkzK1x0z/liBjYd3eeNUJCjcqeLrnDHCgklVHQtMorU0jGUtKsyNTxjpUYKbQ2epQb1X3sw5D4DJ93MZ2+n1C2KroQysAykdCD0M46fv/tL1+H+rLVWK1m5lbCoW3MtfXdg8xl2ZcnyRQOk68/TLHHUmc2HO5yplsxDEICcR1kSIsSRiMA8zCPEJQe7DnCB6wEiARwhAFJYijxAFFiOEoNVxB26umq3EZdsitOm5gOZJHRRkEn6cyJzfVa+13Z2sfef2lZkI8htCnwgeQH8+ssnG1TGxXsXu61bug+0MxXqzFgTsHXaD7XPI8K5rNxVm21r1IAALuzHyHi8+nIL18zPS6WMFG2uTzuolJyqy/cK8SfmVZbNi2qSQik5NYCYfaSceIkfKWDEpnBNQrZ1ZN1pbJIG7uVVWXDP7KsTuG0EkiwHmMkXScWZRU2o8HZhbcFYRYjiM1G0RE03FnZff6VgBl1xYmAWO5OuAPaJUuuPPd5dZuiIoTp2iNJqmcvt4U1ACkVkByQqsyiwYBYAr6lFJ5c/IgGWHgPQV196d4N+SjoCQa0UggNWygoxyDz8istwjm+fUTnHSzTDBGDtCxCYHaXaXdNV7JDsFYZw4DMih1GMMFZ13DlgNnPLBz5oo3CMRMlImQpAiECISg9z1hEesciA4QhACGYQgBmH3/SEQ6/z+/wCUAGQEYPMHkR5EHqCPSYlvZFLIENabFJKqBtALZ3Y24xnJz655zMzFmVMlIhp9KqKERVRF5BVAVRnnyC8h1MmB984/KY+t7RqpXdbYla9MuwQH6kQOD3hAN9ieWr1a1ozudqKCzE+QHX4n/wDIqwegYHlyyOo8xnpkeUCJQOyu3LdVqlKVpXf1FgJUfl1POq9M/pgN6gEEFWbIwM56BM543B1IwhNTVojHmOIzWbDQcQ68V2oMuWUDUY8JRK6LFWxtpHtOt7Jkc+SnljM3xH38JznjDWtXqtUh8YuorqBJx3SuCXC8jkMVHh5Zz15CXbh/XtdpqbG9p0BbljLdCwH7pIJHuI5DpN08bjFS8mqE05NGeYjJGRM0m0iRCImEoPdusIz1h9/f1kQCOLMcoEYzFPDW61Kq2sc7UUZY9eXuHmScADzJEJEbo1HFfbbadEKsNxYgJjO/A8z+ygOM45nIAIJ5vhntSzUV733Ajw42bVcZ5Or4AfkCDjAyOYEqGh0tvaOpZmJVc5c5JFVZPhpr8g5A/qxzyB6RptOtaKiKFVQFAHQAdBOjJGOOKj/13NGOUpy1dj0EcNvuMJzm8CZRONex9hW477S5ZHZzuKAjKqigbUUgOMgZzjnL0rg9JjdpaEXVNWxIDDqMZUgghhkEZBAPymzHPRJM15I640a/hTtAW6Ss5JZP0T5OTur5Ek+ZIw2T13TQfiF2oSFoUEgYstxzyR+rrAHnnDf8HrJcOaj8rqLarsKSgZ8Hwqa0L7/g1eef+zHpynw32Z+Z1Da59yguWrTyJUbAScAlVA2gcskHyAz0JLHNz7Lde/BpcnOCj37+xtOFuHF01YZgDe6/pG9ATkVLz5AcgfUjPwzaO3amsNeWD73QKyOu4pzYqSuCvMeLp0585sZT/wAQHKdxYjslgNlYKtsOxgHYcvLdXX/LPUTRFPLPflm6VY4WuxbswM5TVxHqU9nUWf3iLB/9gbHyxPDWdu6iz27WOMgHaisobqFdEDrnA6EdB6To/RT8o0fq4+D14v1e7WahsEBTs58ie6QKT8CVbHuwZ0rsTQdzpqauWURVbyywHiPzbJ5+uZzfsXQvrdWBaxcYD3McEmtMKFOBglsBPXGTzxOq5l6p6VHH4L06tufkIiRJSJ+/+04TrIGECfvMIBkHrDP38P8AuIHrFt6ffrIgOEIYlAEyjdo3fnteumye4rZt4XlvNY8ZJ8vERWPTxEczyvWZX+weFBprrbN2clhWP3UchyG9WyMD3KPM4G3HJRtvnsackXKkuO5u9NpUrGEVUGc4VQoyepwPOR1eo7ut3IJ2Kz4HU7QTie08tRpw6MhJAZSpI5EbgQSPfzmr+TZwtjmzWMxLMxyxLHDMBljk4GcATzcgnpu/iJI/rn1npqaGQlCPEpKkfDz+BGCPcwniinPMYE9qMY1aPKbaZY+C7wtr1hQAyb/DkDKEL0JPPDj6S44nPOwP9No+Le//ANqydDE83qY1M78DuJXeMuzi9a2KCxr3BgASxrcAHAHM88cvQn3zy4B1LNpCG9mux0Q9CV5MwPvDswz7sdQZaItkw9T6NFGfp/XqI5lS/ECsMtIxzBsI6+igjpg+Xnnl0xnFuIlF491ZGopXyWtmI8vG+3+lZmXTK8iMc7rGypMJ5sBM/U6fkceQZ2Pu6KOXTLlVHvPuMwS30+k9lOzymqL3+HWlAosfAy1pXPntrRBtz6bt5x/aPrLaJqOEtOE0OnGME1ixv4rPGx+rf4TbzxM0tU2z2Ma0xSAyJMkTFmajYeT/AA/nCSIhBDIIig3WEiKEcInOP6fWUBn78/p5wBgF5+/1/wAPhHAImMxiBghS+MqAtyuB+sTnyz4kOM/Rl+k0KOT1H8sS18anPcjHPNnPyxhcj5kr9DNHq+zClFNxYYs6qeuWyV24HTYOeT1Hynp4JpQin/B5+WP1uj14YTOsr9wsP/IR/jL7KJwt/pifwWf9MvmJzdV+/wBjo6f9gQEeIiZynQKUz8QeyyQmoBGEAqZcc8O42sDjyJOQfUY883QzScX050dn9ko5/hV1LfQZPym3DLTkTNeWKlBo51qLQal9WYqfctexgB8WdD/8Y9ZlcMdhjVXlW/VooewDluycLXnPLOGyeuFIHXIyNECdHq6uYCmq08s+FXHeH4bVU/3ZaeCOzu7024gg2nvMEYIUAKnPPPIG7+/O/Ll0QklzZxY8eqSvgsKKAMDkByAHLAHTp0hiPEJ5Z6QpEyRiIgHm0IzCAZDdfv3xQbrDEiA4GKOUDhmRjEgGZEmECZQVfjcEdwfLdYp+LKpX5eAyOpqc9lVBVLnFeQAWOxWByAOfQA8szL42qJ0u5etdiN8iTWf5PPXg7VF9IgPVGasj+FiV/wCVlnVqrFFrszlavI15RqeBaAz2WY9gKi+4tkv/ACCfz9TLlK9wbpWWhnYbe9sZwuMEL7I+pUsPcRLAJqzS1TbNuKOmCHiRxGYYmo2BiYXbNG/TXr+9VYPqjTMMhfcFVmPRQWbz5AZP8syrkj4KHwlaDaFYErdUyEeudp5+g2h+fvl40em7utEzkIqpk9TtULk+/lOadndoim+gjorqpz1CN4D8wrE/ETqAE6uqVSvyc/TvZoMQjinIdQsSMlIn4QCJhAwgGQ3X6f4wgfv+cUiA4sRwMoI/fu+vl85MCRAjUSAeYRZhAMftPTh6bEY7QyMC37oKnxfLrKpwDqtrW1Mw3tiwAc+ajZYc4xy/R8uuPLrLk3vnOeyv0Ham0n2bXrIGPZtzs5eQw9Z+s6cS1QlH3/o5sv0zjL2L9odElKLWmdozgFmc8zk82JJ6zJgI5znRQoQMBBQxNRxMn6FW54rsrdsZOEztsJA9oBGY488TbxEZ69ITp2Rq0cgbShUOeqA8wfNfMHz5jIPnidZ0VxepHYFSyozA5yCygkHPPlk/SavVcIUO+/DLkqSqkKhK48scs4GcETdYnRnzLIkaMOJwuwIiJjzIzmOgRijiMAgRHERCUhkMfv6wibrCRFAw3RYnMLO2W1Yt1F/aL6DTi9qNOiEoSUUNlyhBYlSCQSfPGABnZGGoj2OoR5nLtbxLadBWBrltsXVVI99BZG7mxLSN+5AM+EnIzkKCc9TuOFO3G77Vj8y+q0VNYsXUWAAqwG50DgDf4cn+6On7VeJpWTVuW3Sdq02kiq2qwgZISxXKjpkhScDMyg057+HvbFh1TLcoQauv8zQMKAqixwalwAcbMHB8kzyJMxeCuMnroubVWNbjT/nKy7FiRWzU2Jnyy6JgerEjOcCvE02TUdNzPFtHWTuKIWyCGKgkEYwd2M55D6Tn/DfE1tOi112otex6SgAclsWsnsBTjA7xsEcuh6AZmX2Q19mn1Glt1NyajTlbu8Bxaa3r3hGLdRu3A/IeUPE0yaky9k8oZnP9Brb6+zVc6m2y/WMtNO9t3dtvdSa/P2ASc5wQJY+D+1Gt0+2wlrqHei3d7RKHwlveVK8/MgyShpRkpWb6MyMZmoyCAiizAJZiBhmEADFHFiAIiRaSiMA8ysUCISkMl+v374swbr9P8ZUuNOJLtLdo0qKYus2Wbl3Hb3lC+HmNpxa3P4Swi5bIN0W2UnW8Faiu2xtFqK6q7nNj1W1ixEsPtNXlWA8+WBjpkgALdZQr/wAQHXtTufB+WFo07HaS/eEbC+/PIC0hcY6ITM8ak/2kdLkyG/Dwrpq6q7QbRqq9Vba4I7xkDAhVUnb7XLJPnk84tRwTqBTqdNTfWmmvsD1qwYvSpYNbWv7JViMAenXOTMvjPiO7S26RatgF1mx9y7jt3VL4eY2nxnn8I+2eIrqu1NLpl2d1aAXyuX5m4cmzy/Vr5HqZknke/nf+jHY8Lfw8rqtou0ZNVldy2P3jvYLEwQ68ycMQcZHkT6DGEn4an8vpantQml370gECyi2xXasZ/ayi9eXMnyE23CfEN2o1GtrsK7aLAle1dpC95eviOTu5VLz+Mz+Lrq10N5uRbECew3su+R3anH+02Rqmnp7/AD8lqLVmhs4Dey2zdanc26ttVYi7g5TBCV7hjB8TZP8ACRzAmRXwGKbw+lYV1mq6m1HLuW7xfCVYk48QQkf2fXM1v4c3IatUKqqKtSAMFFKI6lW7rcCx5CzeD7iPWQTt/tVtS2lDaXv1XeQUOzG1D7XUn9IvLHrNlTtq+DG48mfouAm26WvUWJZTp67F2qHVmtstZtwbIwgXYMdcqfKbbsfhttLqrGrcfl7K1HdHcXWxD7QY5ypBbrz8XoBNXx1xfbpnrroCFyptfcpcbc7UXAIxuIfn/ZHrLXodat1SWp7NiK6/BgCPn/lNUnPTb4ZktN0uxkZjz99P6Sr6jt+4dsVaQFO5esO3h8e4re3Js8uda+XkZp+zeM9S+h1tzGvfQ6rVivCgMwB3Dd4up8xJ6Uvn3LqR0DlDMo/YHaHat4puJ0p07lWbwlbO63YfA8mwDjnMWvjq9e1DQ5r7j8w1HJMMoJK1kvu/f255dM9MEh6Ura8DUjoMBKlx3xVZpBStO3vLGYncu8CtB4sDI57mXn5BWm54a7Qe/R6e2zG+ytXbaNq5PoM8h85i4NLUW1wbSBgIpgURkTJyLGAebGEGhKDIYff1nPvxNYDUdnE4AFxJJ5AAW6Qkk+QABOZ0Fuv375qu3eF6NZs79GbZu24dq/b27s7CMg7F6+kzxSUXbMZbo8u3OJa6dLddW9dhrXwhWDZsc7alO08suR9D6Tkf5ez8iUOluKl/zJ1eyzaV7sqW/VbdhrLNu3YyxbpynTl/DXQhGQVuFcqzDvrOZQOFPteXeP8AX3SxjSrs2Y8G3YF8tuMbfhjlNsMkcfG5HFvk5ZxL2y11HZupsbIFh3gLjY9LUd6Op3Zaq1wfQgeWTtO1tal3buj7p1sCBQxQhlBxqXxkcvZKn4ESy0cC6RdO2nFbd0zCzabHYq4UKHRidyNgAcj/AFMl2FwZptIxepWL4K73YuwU4JVegUEgZwMnzMvqwrbtde5jpZW+B9bXXrO0u8sRM3ct7KucXarONxGcZH1Ej+JevNpo0tQazd+mZawXZhhlrC7Mk5HevkA42KZv9R+Hmid2dqnJdmdv0toG5yWbkGwOZPITN0XCunquFyIe8WtalJdmCoiKigKTgeFAMgZ5t+8ZHkjq1oul1RQeze1np7TrufTvpEu20sjK6rgqlYZe8rTIDLRkAcufrg7vRD/1Bfnl+hPy/R6b/OWjtnh6jVIqXoWCklcMyEEqVPiQg4wenTkPQTzu4V0722WlX7y2s02N3jjKMqqQADhSQo5gZj1Yvt2omlnNDr31Oo1V66W3UJcr0KUVyKq2ChSClbjf3a1tg4xvPXIm84L4sr02ksr1LMvc27R4GZv0u9tpVQWBFld4wRkYAPOXjsnsirTVCqldqAlsZLHLHJJLEk9Zr9TwVpLLLLGqJa39Z43AJyh3ABsK2a0OVwcj3mV5YSWmS22/wKDRXa9Yl3EFD1MLFFI8SnI/VXE8/han/FNH2J/qrtP/AHlf/Us6D2Fwhp9IxepWLkY3uxdguclRnkoJGTgc8DOcDBp+DtMlNtCo3d3kGwd45JIxjDFsr0HQw8seF9v8GhlO4R7BVl013/iDKco50os8PJs91s7zocdNvn0mm7S7MN+p7W253VFr1x1BruO7A/e7tnA+U6Dpfw90VdiWLW29GDqTbY2GU5BwWIPP1mw0fDlFV1tyIe8vz3pLMysCdxG1jgAn0EPMlJtfjvYUNqOY67VvrfzerfkKdNRSuOQ7y1k7zHPmMtfy58rEPpOicE/6t0n+5T+hkqODtMmmfTKjCmwhnG9ixK7MHfncMbF8/KbPQaBKakqrBCVqEUEliFHQEnmfiZrnkTVIyS3s9oRxTSZikSZIyLQCBhAwgGQTz+n9TDEbDn8v84oQHiGIoQBwMMwgCEMRiEADACEAIAoRmMCAKGIYhiAKEcDAFCEDADERMMxGAKIxyJMAgWhEYSgym6/fvizG3X5D+piEiA4ZhmGIACOAMMwBGOLMDAHFCGYAAQxDMcAXzhmBhACLEcUAIGBgYApHMlmLEARMjn3j6xkxboB5s33mEbH4/fzhAPc9fv3xiDdYoA4ZijMAcUMwz8YA4oZgD8YA90eZHPx+/jHAHFiBPxhmAERhmEAMwxHiKAGYEwigCzET7vv5xmRgBmR+/h/lJGRMAgRCBEIBkOZHMISgMwLQhIALw3whAAGPdCEoDdDdCEhAzDMISgMxFoQkKGYZhCAG6LdHCAR3+8xb44QCJeIvCEAW6KEJS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5" name="Rectangle 12"/>
          <p:cNvSpPr>
            <a:spLocks noChangeArrowheads="1"/>
          </p:cNvSpPr>
          <p:nvPr/>
        </p:nvSpPr>
        <p:spPr bwMode="auto">
          <a:xfrm>
            <a:off x="0" y="2492896"/>
            <a:ext cx="421196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dirty="0" smtClean="0"/>
              <a:t>Šāda ti</a:t>
            </a:r>
            <a:r>
              <a:rPr lang="lv-LV" sz="2800" dirty="0" smtClean="0"/>
              <a:t>cība domā, lai </a:t>
            </a:r>
            <a:r>
              <a:rPr lang="lv-LV" sz="2800" b="1" dirty="0" smtClean="0"/>
              <a:t>saņemtu</a:t>
            </a:r>
            <a:r>
              <a:rPr lang="lv-LV" sz="2800" dirty="0" smtClean="0"/>
              <a:t> no Jēzus kādu </a:t>
            </a:r>
            <a:r>
              <a:rPr lang="lv-LV" sz="2800" b="1" dirty="0" smtClean="0"/>
              <a:t>labumu</a:t>
            </a:r>
            <a:r>
              <a:rPr lang="lv-LV" sz="2800" dirty="0" smtClean="0"/>
              <a:t> man vispirms </a:t>
            </a:r>
            <a:r>
              <a:rPr lang="lv-LV" sz="2800" b="1" dirty="0" smtClean="0"/>
              <a:t>jākļūst</a:t>
            </a:r>
            <a:r>
              <a:rPr lang="lv-LV" sz="2800" dirty="0" smtClean="0"/>
              <a:t> tādam, kā </a:t>
            </a:r>
            <a:r>
              <a:rPr lang="lv-LV" sz="2800" b="1" dirty="0" smtClean="0"/>
              <a:t>Pāvils</a:t>
            </a:r>
            <a:r>
              <a:rPr lang="lv-LV" sz="2800" dirty="0" smtClean="0"/>
              <a:t> vai Pēteris</a:t>
            </a:r>
            <a:r>
              <a:rPr lang="lv-LV" sz="2800" dirty="0" smtClean="0"/>
              <a:t>.</a:t>
            </a:r>
          </a:p>
          <a:p>
            <a:pPr>
              <a:buFont typeface="Arial" charset="0"/>
              <a:buChar char="•"/>
            </a:pPr>
            <a:r>
              <a:rPr lang="lv-LV" sz="2800" dirty="0" smtClean="0"/>
              <a:t>Bet vai kāds vispār var </a:t>
            </a:r>
            <a:r>
              <a:rPr lang="lv-LV" sz="2800" b="1" dirty="0" smtClean="0"/>
              <a:t>kļūt</a:t>
            </a:r>
            <a:r>
              <a:rPr lang="lv-LV" sz="2800" dirty="0" smtClean="0"/>
              <a:t> tik </a:t>
            </a:r>
            <a:r>
              <a:rPr lang="lv-LV" sz="2800" b="1" dirty="0" smtClean="0"/>
              <a:t>svēts</a:t>
            </a:r>
            <a:r>
              <a:rPr lang="lv-LV" sz="2800" dirty="0" smtClean="0"/>
              <a:t> </a:t>
            </a:r>
            <a:r>
              <a:rPr lang="lv-LV" sz="2800" b="1" dirty="0" smtClean="0"/>
              <a:t>kā Pāvils </a:t>
            </a:r>
            <a:r>
              <a:rPr lang="lv-LV" sz="2800" dirty="0" smtClean="0"/>
              <a:t>vai Pēteris pats </a:t>
            </a:r>
            <a:r>
              <a:rPr lang="lv-LV" sz="2800" b="1" dirty="0" smtClean="0"/>
              <a:t>saviem spēkiem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sp>
        <p:nvSpPr>
          <p:cNvPr id="26633" name="Slide Number Placeholder 10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6A16516-C55A-45C6-9FC4-1738133DC07D}" type="slidenum">
              <a:rPr lang="lv-LV" sz="1400"/>
              <a:pPr algn="r"/>
              <a:t>6</a:t>
            </a:fld>
            <a:endParaRPr lang="lv-LV" sz="1400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4176464" y="2473146"/>
            <a:ext cx="4967536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dirty="0" smtClean="0"/>
              <a:t>Saprot, ka tā būtu </a:t>
            </a:r>
            <a:r>
              <a:rPr lang="lv-LV" sz="2800" b="1" dirty="0" smtClean="0"/>
              <a:t>pārdrošība</a:t>
            </a:r>
            <a:r>
              <a:rPr lang="lv-LV" sz="2800" dirty="0" smtClean="0"/>
              <a:t> </a:t>
            </a:r>
            <a:r>
              <a:rPr lang="lv-LV" sz="2800" b="1" dirty="0" smtClean="0"/>
              <a:t>pašam tapt svētam</a:t>
            </a:r>
            <a:r>
              <a:rPr lang="lv-LV" sz="2800" dirty="0" smtClean="0"/>
              <a:t> un </a:t>
            </a:r>
            <a:r>
              <a:rPr lang="lv-LV" sz="2800" b="1" dirty="0" smtClean="0"/>
              <a:t>pestītam</a:t>
            </a:r>
            <a:r>
              <a:rPr lang="lv-LV" sz="2800" dirty="0" smtClean="0"/>
              <a:t>.</a:t>
            </a:r>
          </a:p>
          <a:p>
            <a:pPr>
              <a:buFont typeface="Arial" charset="0"/>
              <a:buChar char="•"/>
            </a:pPr>
            <a:r>
              <a:rPr lang="lv-LV" sz="2800" b="1" dirty="0" smtClean="0"/>
              <a:t>Atmet</a:t>
            </a:r>
            <a:r>
              <a:rPr lang="lv-LV" sz="2800" dirty="0" smtClean="0"/>
              <a:t> visas </a:t>
            </a:r>
            <a:r>
              <a:rPr lang="lv-LV" sz="2800" b="1" dirty="0" smtClean="0"/>
              <a:t>cerības</a:t>
            </a:r>
            <a:r>
              <a:rPr lang="lv-LV" sz="2800" dirty="0" smtClean="0"/>
              <a:t> uz </a:t>
            </a:r>
            <a:r>
              <a:rPr lang="lv-LV" sz="2800" b="1" dirty="0" smtClean="0"/>
              <a:t>saviem spēkiem </a:t>
            </a:r>
            <a:r>
              <a:rPr lang="lv-LV" sz="2800" dirty="0" smtClean="0"/>
              <a:t>un </a:t>
            </a:r>
            <a:r>
              <a:rPr lang="lv-LV" sz="2800" b="1" dirty="0" smtClean="0"/>
              <a:t>paļaujas</a:t>
            </a:r>
            <a:r>
              <a:rPr lang="lv-LV" sz="2800" dirty="0" smtClean="0"/>
              <a:t> un </a:t>
            </a:r>
            <a:r>
              <a:rPr lang="lv-LV" sz="2800" b="1" dirty="0" smtClean="0"/>
              <a:t>priecājas</a:t>
            </a:r>
            <a:r>
              <a:rPr lang="lv-LV" sz="2800" dirty="0" smtClean="0"/>
              <a:t> par </a:t>
            </a:r>
            <a:r>
              <a:rPr lang="lv-LV" sz="2800" b="1" dirty="0" smtClean="0"/>
              <a:t>pestītāja nākšanu pasaulē</a:t>
            </a:r>
            <a:r>
              <a:rPr lang="lv-LV" sz="2800" dirty="0" smtClean="0"/>
              <a:t>.</a:t>
            </a:r>
          </a:p>
          <a:p>
            <a:pPr>
              <a:buFont typeface="Arial" charset="0"/>
              <a:buChar char="•"/>
            </a:pPr>
            <a:r>
              <a:rPr lang="lv-LV" sz="2800" b="1" dirty="0" smtClean="0"/>
              <a:t>Svētums nenāk no tevis</a:t>
            </a:r>
            <a:r>
              <a:rPr lang="lv-LV" sz="2800" dirty="0" smtClean="0"/>
              <a:t>, bet </a:t>
            </a:r>
            <a:r>
              <a:rPr lang="lv-LV" sz="2800" b="1" dirty="0" smtClean="0"/>
              <a:t>vienīgi no Kristus</a:t>
            </a:r>
            <a:r>
              <a:rPr lang="lv-LV" sz="2800" dirty="0" smtClean="0"/>
              <a:t>!</a:t>
            </a:r>
            <a:endParaRPr lang="lv-LV" sz="1000" dirty="0" smtClean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4355976" y="1844824"/>
            <a:ext cx="460851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lv-LV" sz="4000" b="1" kern="0" dirty="0" smtClean="0">
                <a:latin typeface="+mj-lt"/>
                <a:ea typeface="+mj-ea"/>
                <a:cs typeface="+mj-cs"/>
              </a:rPr>
              <a:t>Personiska ticība</a:t>
            </a:r>
            <a:endParaRPr lang="lv-LV" sz="4000" b="1" kern="0" dirty="0">
              <a:latin typeface="+mj-lt"/>
              <a:ea typeface="+mj-ea"/>
              <a:cs typeface="+mj-cs"/>
            </a:endParaRPr>
          </a:p>
        </p:txBody>
      </p:sp>
      <p:pic>
        <p:nvPicPr>
          <p:cNvPr id="16" name="Picture 15" descr="histor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88640"/>
            <a:ext cx="1728192" cy="1728192"/>
          </a:xfrm>
          <a:prstGeom prst="rect">
            <a:avLst/>
          </a:prstGeom>
        </p:spPr>
      </p:pic>
      <p:pic>
        <p:nvPicPr>
          <p:cNvPr id="17" name="Picture 16" descr="fait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-171400"/>
            <a:ext cx="2736304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1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6</a:t>
            </a:r>
            <a:r>
              <a:rPr lang="lv-LV" sz="2800" i="1" dirty="0" smtClean="0"/>
              <a:t> Mācekļi aizgāja un darīja, kā Jēzus tiem bija pavēlējis. </a:t>
            </a:r>
            <a:r>
              <a:rPr lang="lv-LV" sz="2800" i="1" baseline="30000" dirty="0" smtClean="0"/>
              <a:t>7 </a:t>
            </a:r>
            <a:r>
              <a:rPr lang="lv-LV" sz="2800" i="1" dirty="0" smtClean="0"/>
              <a:t>Tie atveda ēzeļmāti un ēzelīti, uzklāja tiem savas drēbes, un Jēzus uzsēdās virsū. </a:t>
            </a:r>
            <a:r>
              <a:rPr lang="lv-LV" sz="2800" i="1" baseline="30000" dirty="0" smtClean="0"/>
              <a:t>8</a:t>
            </a:r>
            <a:r>
              <a:rPr lang="lv-LV" sz="2800" i="1" dirty="0" smtClean="0"/>
              <a:t> Daudz ļaužu izklāja savas drēbes uz ceļa, bet citi cirta kokiem zarus un klāja tos uz ceļa.</a:t>
            </a:r>
            <a:endParaRPr lang="en-US" sz="26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143116"/>
            <a:ext cx="507605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Jēzus nenāk smalkā</a:t>
            </a:r>
            <a:r>
              <a:rPr lang="lv-LV" sz="2800" dirty="0"/>
              <a:t> </a:t>
            </a:r>
            <a:r>
              <a:rPr lang="lv-LV" sz="2800" dirty="0" smtClean="0"/>
              <a:t>baltā </a:t>
            </a:r>
            <a:r>
              <a:rPr lang="lv-LV" sz="2800" b="1" dirty="0" smtClean="0"/>
              <a:t>zirgā</a:t>
            </a:r>
            <a:r>
              <a:rPr lang="lv-LV" sz="2800" dirty="0"/>
              <a:t>, </a:t>
            </a:r>
            <a:r>
              <a:rPr lang="lv-LV" sz="2800" b="1" dirty="0"/>
              <a:t>ar zobenu rokā</a:t>
            </a:r>
            <a:r>
              <a:rPr lang="lv-LV" sz="2800" dirty="0"/>
              <a:t>. Viņš </a:t>
            </a:r>
            <a:r>
              <a:rPr lang="lv-LV" sz="2800" b="1" dirty="0"/>
              <a:t>nāk pazemīgs</a:t>
            </a:r>
            <a:r>
              <a:rPr lang="lv-LV" sz="2800" dirty="0"/>
              <a:t> jājot uz lēnīgas </a:t>
            </a:r>
            <a:r>
              <a:rPr lang="lv-LV" sz="2800" b="1" dirty="0"/>
              <a:t>ēzeļa mātes kumeļa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dirty="0" smtClean="0"/>
              <a:t>Cilvēki sveic </a:t>
            </a:r>
            <a:r>
              <a:rPr lang="lv-LV" sz="2800" b="1" dirty="0" smtClean="0"/>
              <a:t>Jēzu</a:t>
            </a:r>
            <a:r>
              <a:rPr lang="lv-LV" sz="2800" dirty="0" smtClean="0"/>
              <a:t> kā </a:t>
            </a:r>
            <a:r>
              <a:rPr lang="lv-LV" sz="2800" b="1" dirty="0" smtClean="0"/>
              <a:t>ķēniņu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Vai tu arī gribētu būt </a:t>
            </a:r>
            <a:r>
              <a:rPr lang="lv-LV" sz="2800" b="1" dirty="0" smtClean="0"/>
              <a:t>viņu vietā</a:t>
            </a:r>
            <a:r>
              <a:rPr lang="lv-LV" sz="2800" dirty="0" smtClean="0"/>
              <a:t>, </a:t>
            </a:r>
            <a:r>
              <a:rPr lang="lv-LV" sz="2800" b="1" dirty="0" smtClean="0"/>
              <a:t>sveicienāt</a:t>
            </a:r>
            <a:r>
              <a:rPr lang="lv-LV" sz="2800" dirty="0" smtClean="0"/>
              <a:t> Viņu ar </a:t>
            </a:r>
            <a:r>
              <a:rPr lang="lv-LV" sz="2800" b="1" dirty="0" smtClean="0"/>
              <a:t>palmu zariem</a:t>
            </a:r>
            <a:r>
              <a:rPr lang="lv-LV" sz="2800" dirty="0" smtClean="0"/>
              <a:t>? Vai būtu gatavs </a:t>
            </a:r>
            <a:r>
              <a:rPr lang="lv-LV" sz="2800" b="1" dirty="0" smtClean="0"/>
              <a:t>izklāt savas drēbes </a:t>
            </a:r>
            <a:r>
              <a:rPr lang="lv-LV" sz="2800" dirty="0" smtClean="0"/>
              <a:t>Viņa </a:t>
            </a:r>
            <a:r>
              <a:rPr lang="lv-LV" sz="2800" b="1" dirty="0" smtClean="0"/>
              <a:t>ceļa priekšā</a:t>
            </a:r>
            <a:r>
              <a:rPr lang="lv-LV" sz="2800" dirty="0" smtClean="0"/>
              <a:t>?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 l="3143" r="4211"/>
          <a:stretch>
            <a:fillRect/>
          </a:stretch>
        </p:blipFill>
        <p:spPr bwMode="auto">
          <a:xfrm>
            <a:off x="4932040" y="1743075"/>
            <a:ext cx="4211992" cy="5114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44016"/>
            <a:ext cx="8229600" cy="764704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Kā šāda iejāšana var piestāvēt varenam ķēniņam?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323850" y="620713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 b="1"/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88742B-3F3E-41F3-8E90-9C19C780384F}" type="slidenum">
              <a:rPr lang="lv-LV" smtClean="0">
                <a:latin typeface="Arial" pitchFamily="34" charset="0"/>
              </a:rPr>
              <a:pPr/>
              <a:t>8</a:t>
            </a:fld>
            <a:endParaRPr lang="lv-LV" smtClean="0"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420888"/>
            <a:ext cx="43559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Visu, kas </a:t>
            </a:r>
            <a:r>
              <a:rPr lang="lv-LV" sz="2800" b="1" dirty="0" smtClean="0"/>
              <a:t>saistīts ar ticīb</a:t>
            </a:r>
            <a:r>
              <a:rPr lang="lv-LV" sz="2800" dirty="0" smtClean="0"/>
              <a:t>u, cilvēka </a:t>
            </a:r>
            <a:r>
              <a:rPr lang="lv-LV" sz="2800" b="1" dirty="0" smtClean="0"/>
              <a:t>prāts</a:t>
            </a:r>
            <a:r>
              <a:rPr lang="lv-LV" sz="2800" dirty="0" smtClean="0"/>
              <a:t> un daba </a:t>
            </a:r>
            <a:r>
              <a:rPr lang="lv-LV" sz="2800" b="1" dirty="0" smtClean="0"/>
              <a:t>nicina</a:t>
            </a:r>
            <a:r>
              <a:rPr lang="lv-LV" sz="2800" dirty="0" smtClean="0"/>
              <a:t> kā kaut ko pilnīgi </a:t>
            </a:r>
            <a:r>
              <a:rPr lang="lv-LV" sz="2800" b="1" dirty="0" smtClean="0"/>
              <a:t>neatbilstošu</a:t>
            </a:r>
            <a:r>
              <a:rPr lang="lv-LV" sz="2800" dirty="0" smtClean="0"/>
              <a:t>.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Tāpēc Jeruzalemē </a:t>
            </a:r>
            <a:r>
              <a:rPr lang="lv-LV" sz="2800" b="1" dirty="0" smtClean="0"/>
              <a:t>ne visi pieņēma Jēzu</a:t>
            </a:r>
            <a:r>
              <a:rPr lang="lv-LV" sz="2800" dirty="0" smtClean="0"/>
              <a:t> kā ķēniņu, vienīgi tie, kas sekoja </a:t>
            </a:r>
            <a:r>
              <a:rPr lang="lv-LV" sz="2800" b="1" dirty="0" smtClean="0"/>
              <a:t>pravieša vārdiem</a:t>
            </a:r>
            <a:r>
              <a:rPr lang="lv-LV" sz="2800" dirty="0" smtClean="0"/>
              <a:t>.</a:t>
            </a:r>
            <a:endParaRPr lang="lv-LV" sz="28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4355976" y="2420888"/>
            <a:ext cx="47880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Turpretī </a:t>
            </a:r>
            <a:r>
              <a:rPr lang="lv-LV" sz="2800" b="1" dirty="0" smtClean="0"/>
              <a:t>ticība</a:t>
            </a:r>
            <a:r>
              <a:rPr lang="lv-LV" sz="2800" dirty="0" smtClean="0"/>
              <a:t> nespriež pēc tā, kas ir </a:t>
            </a:r>
            <a:r>
              <a:rPr lang="lv-LV" sz="2800" b="1" dirty="0" smtClean="0"/>
              <a:t>redzams</a:t>
            </a:r>
            <a:r>
              <a:rPr lang="lv-LV" sz="2800" dirty="0" smtClean="0"/>
              <a:t> un </a:t>
            </a:r>
            <a:r>
              <a:rPr lang="lv-LV" sz="2800" b="1" dirty="0" smtClean="0"/>
              <a:t>sajūtams</a:t>
            </a:r>
            <a:r>
              <a:rPr lang="lv-LV" sz="2800" dirty="0" smtClean="0"/>
              <a:t>, bet pēc tā, ko tā </a:t>
            </a:r>
            <a:r>
              <a:rPr lang="lv-LV" sz="2800" b="1" dirty="0" smtClean="0"/>
              <a:t>dzird </a:t>
            </a:r>
            <a:r>
              <a:rPr lang="lv-LV" sz="2800" dirty="0" smtClean="0"/>
              <a:t>un </a:t>
            </a:r>
            <a:r>
              <a:rPr lang="lv-LV" sz="2800" b="1" dirty="0" smtClean="0"/>
              <a:t>lasa</a:t>
            </a:r>
            <a:r>
              <a:rPr lang="lv-LV" sz="2800" dirty="0" smtClean="0"/>
              <a:t>.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Ticība turas pie </a:t>
            </a:r>
            <a:r>
              <a:rPr lang="lv-LV" sz="2800" b="1" dirty="0" smtClean="0"/>
              <a:t>Dieva</a:t>
            </a:r>
            <a:r>
              <a:rPr lang="lv-LV" sz="2800" dirty="0" smtClean="0"/>
              <a:t> </a:t>
            </a:r>
            <a:r>
              <a:rPr lang="lv-LV" sz="2800" b="1" dirty="0" smtClean="0"/>
              <a:t>vārda</a:t>
            </a:r>
            <a:r>
              <a:rPr lang="lv-LV" sz="2800" dirty="0" smtClean="0"/>
              <a:t>, nevis pie izturēšanās.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Ticīgie </a:t>
            </a:r>
            <a:r>
              <a:rPr lang="lv-LV" sz="2800" b="1" dirty="0" smtClean="0"/>
              <a:t>Ķēniņu</a:t>
            </a:r>
            <a:r>
              <a:rPr lang="lv-LV" sz="2800" dirty="0" smtClean="0"/>
              <a:t> un </a:t>
            </a:r>
            <a:r>
              <a:rPr lang="lv-LV" sz="2800" b="1" dirty="0" smtClean="0"/>
              <a:t>ķēniņvalsti</a:t>
            </a:r>
            <a:r>
              <a:rPr lang="lv-LV" sz="2800" dirty="0" smtClean="0"/>
              <a:t> redz </a:t>
            </a:r>
            <a:r>
              <a:rPr lang="lv-LV" sz="2800" b="1" dirty="0" smtClean="0"/>
              <a:t>ne</a:t>
            </a:r>
            <a:r>
              <a:rPr lang="lv-LV" sz="2800" dirty="0" smtClean="0"/>
              <a:t> ar </a:t>
            </a:r>
            <a:r>
              <a:rPr lang="lv-LV" sz="2800" b="1" dirty="0" smtClean="0"/>
              <a:t>acīm</a:t>
            </a:r>
            <a:r>
              <a:rPr lang="lv-LV" sz="2800" dirty="0" smtClean="0"/>
              <a:t>, bet ar </a:t>
            </a:r>
            <a:r>
              <a:rPr lang="lv-LV" sz="2800" b="1" dirty="0" smtClean="0"/>
              <a:t>garu</a:t>
            </a:r>
            <a:r>
              <a:rPr lang="lv-LV" sz="2800" dirty="0" smtClean="0"/>
              <a:t>.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-252536" y="1916832"/>
            <a:ext cx="4788024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Prāts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4355976" y="1844824"/>
            <a:ext cx="460851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lv-LV" sz="4000" b="1" kern="0" dirty="0" smtClean="0">
                <a:latin typeface="+mj-lt"/>
                <a:ea typeface="+mj-ea"/>
                <a:cs typeface="+mj-cs"/>
              </a:rPr>
              <a:t>Ticība</a:t>
            </a:r>
            <a:endParaRPr lang="lv-LV" sz="4000" b="1" kern="0" dirty="0"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 descr="brain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92696"/>
            <a:ext cx="1646007" cy="1646007"/>
          </a:xfrm>
          <a:prstGeom prst="rect">
            <a:avLst/>
          </a:prstGeom>
        </p:spPr>
      </p:pic>
      <p:pic>
        <p:nvPicPr>
          <p:cNvPr id="16" name="Picture 15" descr="fait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188640"/>
            <a:ext cx="2736304" cy="237626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29015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dirty="0" smtClean="0"/>
              <a:t>10 </a:t>
            </a:r>
            <a:r>
              <a:rPr lang="lv-LV" sz="2800" i="1" dirty="0" smtClean="0"/>
              <a:t>visa </a:t>
            </a:r>
            <a:r>
              <a:rPr lang="lv-LV" sz="2800" i="1" dirty="0" smtClean="0"/>
              <a:t>pilsēta sacēlās un sacīja: "Kas Tas tāds?"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13" grpId="0" autoUpdateAnimBg="0"/>
      <p:bldP spid="14" grpId="0" autoUpdateAnimBg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-27384"/>
            <a:ext cx="8229600" cy="764704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Kristieši = Ķēniņu bērni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8"/>
            <a:ext cx="9144000" cy="117633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FontTx/>
              <a:buNone/>
            </a:pPr>
            <a:r>
              <a:rPr lang="lv-LV" sz="2800" dirty="0" smtClean="0"/>
              <a:t>“</a:t>
            </a:r>
            <a:r>
              <a:rPr lang="lv-LV" sz="2800" i="1" dirty="0" smtClean="0"/>
              <a:t>Bet jūs esat izredzēta cilts, ķēnišķīgi priesteri, svēta tauta, Dieva īpašums, lai jūs paustu Tā varenos darbus, kas jūs ir aicinājis no tumsas Savā brīnišķīgajā gaismā</a:t>
            </a:r>
            <a:r>
              <a:rPr lang="lv-LV" sz="2800" dirty="0" smtClean="0"/>
              <a:t>.” (1.Pēt.2:9)</a:t>
            </a: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323850" y="620713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 b="1"/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88742B-3F3E-41F3-8E90-9C19C780384F}" type="slidenum">
              <a:rPr lang="lv-LV" smtClean="0">
                <a:latin typeface="Arial" pitchFamily="34" charset="0"/>
              </a:rPr>
              <a:pPr/>
              <a:t>9</a:t>
            </a:fld>
            <a:endParaRPr lang="lv-LV" smtClean="0"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502962"/>
            <a:ext cx="5220072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Vai nav </a:t>
            </a:r>
            <a:r>
              <a:rPr lang="lv-LV" sz="2800" b="1" dirty="0" smtClean="0"/>
              <a:t>brīnišķīgi apzināties</a:t>
            </a:r>
            <a:r>
              <a:rPr lang="lv-LV" sz="2800" dirty="0" smtClean="0"/>
              <a:t>, ka esam </a:t>
            </a:r>
            <a:r>
              <a:rPr lang="lv-LV" sz="2800" b="1" dirty="0" smtClean="0"/>
              <a:t>ķēniņa meitas, dēli</a:t>
            </a:r>
            <a:r>
              <a:rPr lang="lv-LV" sz="2800" dirty="0" smtClean="0"/>
              <a:t>?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b="1" dirty="0" smtClean="0"/>
              <a:t>Kristus</a:t>
            </a:r>
            <a:r>
              <a:rPr lang="lv-LV" sz="2800" dirty="0" smtClean="0"/>
              <a:t> mūs ir </a:t>
            </a:r>
            <a:r>
              <a:rPr lang="lv-LV" sz="2800" b="1" dirty="0" smtClean="0"/>
              <a:t>aicinājis</a:t>
            </a:r>
            <a:r>
              <a:rPr lang="lv-LV" sz="2800" dirty="0" smtClean="0"/>
              <a:t> no </a:t>
            </a:r>
            <a:r>
              <a:rPr lang="lv-LV" sz="2800" b="1" dirty="0" smtClean="0"/>
              <a:t>tumsas</a:t>
            </a:r>
            <a:r>
              <a:rPr lang="lv-LV" sz="2800" dirty="0" smtClean="0"/>
              <a:t> savā </a:t>
            </a:r>
            <a:r>
              <a:rPr lang="lv-LV" sz="2800" b="1" dirty="0" smtClean="0"/>
              <a:t>gaismā</a:t>
            </a:r>
            <a:r>
              <a:rPr lang="lv-LV" sz="2800" dirty="0" smtClean="0"/>
              <a:t>.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lv-LV" sz="2700" dirty="0" smtClean="0"/>
              <a:t>“</a:t>
            </a:r>
            <a:r>
              <a:rPr lang="lv-LV" sz="2700" i="1" dirty="0" smtClean="0"/>
              <a:t>Ja nu esam bērni, tad arī mantinieki - Dieva mantinieki un Kristus līdzmantinieki</a:t>
            </a:r>
            <a:r>
              <a:rPr lang="lv-LV" sz="2700" dirty="0" smtClean="0"/>
              <a:t>” </a:t>
            </a:r>
            <a:r>
              <a:rPr lang="lv-LV" sz="2500" dirty="0" smtClean="0"/>
              <a:t>(Rom.8:17)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Kā </a:t>
            </a:r>
            <a:r>
              <a:rPr lang="lv-LV" sz="2800" b="1" dirty="0" smtClean="0"/>
              <a:t>Ķēniņa bērniem</a:t>
            </a:r>
            <a:r>
              <a:rPr lang="lv-LV" sz="2800" dirty="0" smtClean="0"/>
              <a:t>, mums ir </a:t>
            </a:r>
            <a:r>
              <a:rPr lang="lv-LV" sz="2800" b="1" dirty="0" smtClean="0"/>
              <a:t>apsolīts</a:t>
            </a:r>
            <a:r>
              <a:rPr lang="lv-LV" sz="2800" dirty="0" smtClean="0"/>
              <a:t> </a:t>
            </a:r>
            <a:r>
              <a:rPr lang="lv-LV" sz="2800" b="1" dirty="0" smtClean="0"/>
              <a:t>mantojums</a:t>
            </a:r>
            <a:r>
              <a:rPr lang="lv-LV" sz="2800" dirty="0" smtClean="0"/>
              <a:t> – </a:t>
            </a:r>
            <a:r>
              <a:rPr lang="lv-LV" sz="2800" b="1" dirty="0" smtClean="0"/>
              <a:t>debesu valstība</a:t>
            </a:r>
            <a:r>
              <a:rPr lang="lv-LV" sz="2800" dirty="0" smtClean="0"/>
              <a:t>.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060848"/>
            <a:ext cx="3689028" cy="4320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8763</TotalTime>
  <Words>1034</Words>
  <Application>Microsoft Office PowerPoint</Application>
  <PresentationFormat>On-screen Show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Mt.21:1-11 Palmu svētdiena</vt:lpstr>
      <vt:lpstr>Mt.21:1-11 Palmu svētdiena</vt:lpstr>
      <vt:lpstr>Ievads</vt:lpstr>
      <vt:lpstr>Vēsturiska ticība</vt:lpstr>
      <vt:lpstr>Slide 5</vt:lpstr>
      <vt:lpstr>Vēsturiska ticība</vt:lpstr>
      <vt:lpstr>Slide 7</vt:lpstr>
      <vt:lpstr>Kā šāda iejāšana var piestāvēt varenam ķēniņam?</vt:lpstr>
      <vt:lpstr>Kristieši = Ķēniņu bērni</vt:lpstr>
      <vt:lpstr>Kā šāda iejāšana var piestāvēt varenam ķēniņam?</vt:lpstr>
      <vt:lpstr>Jēzus nāk pazemīgs</vt:lpstr>
      <vt:lpstr>Jēzus - ķēniņš</vt:lpstr>
      <vt:lpstr>Slide 13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109</cp:revision>
  <dcterms:created xsi:type="dcterms:W3CDTF">2010-10-07T14:46:11Z</dcterms:created>
  <dcterms:modified xsi:type="dcterms:W3CDTF">2023-03-31T20:55:21Z</dcterms:modified>
</cp:coreProperties>
</file>